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307" r:id="rId3"/>
    <p:sldId id="304" r:id="rId4"/>
    <p:sldId id="305" r:id="rId5"/>
    <p:sldId id="306" r:id="rId6"/>
    <p:sldId id="257" r:id="rId7"/>
    <p:sldId id="271" r:id="rId8"/>
    <p:sldId id="272" r:id="rId9"/>
    <p:sldId id="259" r:id="rId10"/>
    <p:sldId id="260" r:id="rId11"/>
    <p:sldId id="261" r:id="rId12"/>
    <p:sldId id="258" r:id="rId13"/>
    <p:sldId id="275" r:id="rId14"/>
    <p:sldId id="266" r:id="rId15"/>
    <p:sldId id="264" r:id="rId16"/>
    <p:sldId id="263" r:id="rId17"/>
    <p:sldId id="269" r:id="rId18"/>
    <p:sldId id="273" r:id="rId19"/>
    <p:sldId id="274" r:id="rId20"/>
    <p:sldId id="296" r:id="rId21"/>
    <p:sldId id="268" r:id="rId22"/>
    <p:sldId id="276" r:id="rId23"/>
    <p:sldId id="280" r:id="rId24"/>
    <p:sldId id="308" r:id="rId25"/>
    <p:sldId id="309" r:id="rId26"/>
    <p:sldId id="310" r:id="rId27"/>
    <p:sldId id="312" r:id="rId28"/>
    <p:sldId id="311" r:id="rId29"/>
    <p:sldId id="313" r:id="rId30"/>
    <p:sldId id="327" r:id="rId31"/>
    <p:sldId id="328" r:id="rId32"/>
    <p:sldId id="315" r:id="rId33"/>
    <p:sldId id="316" r:id="rId34"/>
    <p:sldId id="281" r:id="rId35"/>
    <p:sldId id="299" r:id="rId36"/>
    <p:sldId id="283" r:id="rId37"/>
    <p:sldId id="317" r:id="rId38"/>
    <p:sldId id="319" r:id="rId39"/>
    <p:sldId id="321" r:id="rId40"/>
    <p:sldId id="284" r:id="rId41"/>
    <p:sldId id="285" r:id="rId42"/>
    <p:sldId id="286" r:id="rId43"/>
    <p:sldId id="301" r:id="rId44"/>
    <p:sldId id="300" r:id="rId45"/>
    <p:sldId id="291" r:id="rId46"/>
    <p:sldId id="294" r:id="rId47"/>
    <p:sldId id="288" r:id="rId48"/>
    <p:sldId id="323" r:id="rId49"/>
    <p:sldId id="324" r:id="rId50"/>
    <p:sldId id="325" r:id="rId51"/>
    <p:sldId id="326" r:id="rId52"/>
    <p:sldId id="289" r:id="rId53"/>
    <p:sldId id="287" r:id="rId54"/>
    <p:sldId id="290" r:id="rId55"/>
    <p:sldId id="295" r:id="rId56"/>
    <p:sldId id="292" r:id="rId57"/>
    <p:sldId id="293" r:id="rId58"/>
    <p:sldId id="302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1D0FE0-4F5A-4388-B53C-410C5FF57080}" v="35" dt="2023-10-01T15:55:19.31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51" autoAdjust="0"/>
    <p:restoredTop sz="88458" autoAdjust="0"/>
  </p:normalViewPr>
  <p:slideViewPr>
    <p:cSldViewPr snapToGrid="0">
      <p:cViewPr>
        <p:scale>
          <a:sx n="100" d="100"/>
          <a:sy n="100" d="100"/>
        </p:scale>
        <p:origin x="557" y="4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Wheeless" userId="S::id63la41@ubalt.edu::edf7d7f9-5d95-4eec-886d-0f745236a21b" providerId="AD" clId="Web-{B83D6D4A-8526-ED03-5564-28094B8B860F}"/>
    <pc:docChg chg="modSld">
      <pc:chgData name="Richard Wheeless" userId="S::id63la41@ubalt.edu::edf7d7f9-5d95-4eec-886d-0f745236a21b" providerId="AD" clId="Web-{B83D6D4A-8526-ED03-5564-28094B8B860F}" dt="2020-10-14T02:33:05.698" v="0" actId="1076"/>
      <pc:docMkLst>
        <pc:docMk/>
      </pc:docMkLst>
      <pc:sldChg chg="modSp">
        <pc:chgData name="Richard Wheeless" userId="S::id63la41@ubalt.edu::edf7d7f9-5d95-4eec-886d-0f745236a21b" providerId="AD" clId="Web-{B83D6D4A-8526-ED03-5564-28094B8B860F}" dt="2020-10-14T02:33:05.698" v="0" actId="1076"/>
        <pc:sldMkLst>
          <pc:docMk/>
          <pc:sldMk cId="3872856624" sldId="276"/>
        </pc:sldMkLst>
        <pc:picChg chg="mod">
          <ac:chgData name="Richard Wheeless" userId="S::id63la41@ubalt.edu::edf7d7f9-5d95-4eec-886d-0f745236a21b" providerId="AD" clId="Web-{B83D6D4A-8526-ED03-5564-28094B8B860F}" dt="2020-10-14T02:33:05.698" v="0" actId="1076"/>
          <ac:picMkLst>
            <pc:docMk/>
            <pc:sldMk cId="3872856624" sldId="276"/>
            <ac:picMk id="7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958F2B95-A119-46FD-A9C8-D15EFF7E5855}"/>
    <pc:docChg chg="sldOrd">
      <pc:chgData name="Richard Wheeless" userId="S::id63la41@ubalt.edu::edf7d7f9-5d95-4eec-886d-0f745236a21b" providerId="AD" clId="Web-{958F2B95-A119-46FD-A9C8-D15EFF7E5855}" dt="2020-10-26T10:32:09.184" v="0"/>
      <pc:docMkLst>
        <pc:docMk/>
      </pc:docMkLst>
      <pc:sldChg chg="ord">
        <pc:chgData name="Richard Wheeless" userId="S::id63la41@ubalt.edu::edf7d7f9-5d95-4eec-886d-0f745236a21b" providerId="AD" clId="Web-{958F2B95-A119-46FD-A9C8-D15EFF7E5855}" dt="2020-10-26T10:32:09.184" v="0"/>
        <pc:sldMkLst>
          <pc:docMk/>
          <pc:sldMk cId="3280354511" sldId="273"/>
        </pc:sldMkLst>
      </pc:sldChg>
    </pc:docChg>
  </pc:docChgLst>
  <pc:docChgLst>
    <pc:chgData name="Weifeng Xu" userId="e7aed605-a3dd-4d5a-a692-a87037af107b" providerId="ADAL" clId="{409D07DA-7E5C-4EF5-A9AF-5A4926BCA666}"/>
    <pc:docChg chg="undo custSel addSld delSld modSld sldOrd">
      <pc:chgData name="Weifeng Xu" userId="e7aed605-a3dd-4d5a-a692-a87037af107b" providerId="ADAL" clId="{409D07DA-7E5C-4EF5-A9AF-5A4926BCA666}" dt="2023-09-29T15:32:23.960" v="1962" actId="6549"/>
      <pc:docMkLst>
        <pc:docMk/>
      </pc:docMkLst>
      <pc:sldChg chg="modNotesTx">
        <pc:chgData name="Weifeng Xu" userId="e7aed605-a3dd-4d5a-a692-a87037af107b" providerId="ADAL" clId="{409D07DA-7E5C-4EF5-A9AF-5A4926BCA666}" dt="2022-09-27T21:15:30.879" v="743" actId="6549"/>
        <pc:sldMkLst>
          <pc:docMk/>
          <pc:sldMk cId="162022530" sldId="256"/>
        </pc:sldMkLst>
      </pc:sldChg>
      <pc:sldChg chg="modSp">
        <pc:chgData name="Weifeng Xu" userId="e7aed605-a3dd-4d5a-a692-a87037af107b" providerId="ADAL" clId="{409D07DA-7E5C-4EF5-A9AF-5A4926BCA666}" dt="2022-03-08T23:20:49.315" v="344" actId="20578"/>
        <pc:sldMkLst>
          <pc:docMk/>
          <pc:sldMk cId="2852293132" sldId="277"/>
        </pc:sldMkLst>
        <pc:spChg chg="mod">
          <ac:chgData name="Weifeng Xu" userId="e7aed605-a3dd-4d5a-a692-a87037af107b" providerId="ADAL" clId="{409D07DA-7E5C-4EF5-A9AF-5A4926BCA666}" dt="2022-03-08T23:20:49.315" v="344" actId="20578"/>
          <ac:spMkLst>
            <pc:docMk/>
            <pc:sldMk cId="2852293132" sldId="277"/>
            <ac:spMk id="3" creationId="{00000000-0000-0000-0000-000000000000}"/>
          </ac:spMkLst>
        </pc:spChg>
      </pc:sldChg>
      <pc:sldChg chg="addSp modSp mod">
        <pc:chgData name="Weifeng Xu" userId="e7aed605-a3dd-4d5a-a692-a87037af107b" providerId="ADAL" clId="{409D07DA-7E5C-4EF5-A9AF-5A4926BCA666}" dt="2022-09-26T13:06:46.986" v="742" actId="113"/>
        <pc:sldMkLst>
          <pc:docMk/>
          <pc:sldMk cId="2296256338" sldId="288"/>
        </pc:sldMkLst>
        <pc:spChg chg="add mod">
          <ac:chgData name="Weifeng Xu" userId="e7aed605-a3dd-4d5a-a692-a87037af107b" providerId="ADAL" clId="{409D07DA-7E5C-4EF5-A9AF-5A4926BCA666}" dt="2022-09-26T13:06:46.986" v="742" actId="113"/>
          <ac:spMkLst>
            <pc:docMk/>
            <pc:sldMk cId="2296256338" sldId="288"/>
            <ac:spMk id="3" creationId="{35E6DDE5-EE2C-AFD4-A9A0-47855A8DEE26}"/>
          </ac:spMkLst>
        </pc:spChg>
        <pc:picChg chg="mod">
          <ac:chgData name="Weifeng Xu" userId="e7aed605-a3dd-4d5a-a692-a87037af107b" providerId="ADAL" clId="{409D07DA-7E5C-4EF5-A9AF-5A4926BCA666}" dt="2022-09-26T13:06:39.607" v="739" actId="1076"/>
          <ac:picMkLst>
            <pc:docMk/>
            <pc:sldMk cId="2296256338" sldId="288"/>
            <ac:picMk id="9" creationId="{00000000-0000-0000-0000-000000000000}"/>
          </ac:picMkLst>
        </pc:picChg>
      </pc:sldChg>
      <pc:sldChg chg="addSp modSp new mod modNotesTx">
        <pc:chgData name="Weifeng Xu" userId="e7aed605-a3dd-4d5a-a692-a87037af107b" providerId="ADAL" clId="{409D07DA-7E5C-4EF5-A9AF-5A4926BCA666}" dt="2022-03-08T14:38:59.681" v="327" actId="20577"/>
        <pc:sldMkLst>
          <pc:docMk/>
          <pc:sldMk cId="4053852185" sldId="300"/>
        </pc:sldMkLst>
        <pc:spChg chg="add mod">
          <ac:chgData name="Weifeng Xu" userId="e7aed605-a3dd-4d5a-a692-a87037af107b" providerId="ADAL" clId="{409D07DA-7E5C-4EF5-A9AF-5A4926BCA666}" dt="2022-03-08T14:38:59.681" v="327" actId="20577"/>
          <ac:spMkLst>
            <pc:docMk/>
            <pc:sldMk cId="4053852185" sldId="300"/>
            <ac:spMk id="4" creationId="{99D0B177-9166-4F77-9FAB-108948E5843F}"/>
          </ac:spMkLst>
        </pc:spChg>
        <pc:picChg chg="add">
          <ac:chgData name="Weifeng Xu" userId="e7aed605-a3dd-4d5a-a692-a87037af107b" providerId="ADAL" clId="{409D07DA-7E5C-4EF5-A9AF-5A4926BCA666}" dt="2022-03-08T13:54:19.790" v="1" actId="22"/>
          <ac:picMkLst>
            <pc:docMk/>
            <pc:sldMk cId="4053852185" sldId="300"/>
            <ac:picMk id="3" creationId="{C111D80A-CC0A-45A8-8E7D-6D534A0F5156}"/>
          </ac:picMkLst>
        </pc:picChg>
      </pc:sldChg>
      <pc:sldChg chg="addSp modSp new mod modClrScheme chgLayout modNotesTx">
        <pc:chgData name="Weifeng Xu" userId="e7aed605-a3dd-4d5a-a692-a87037af107b" providerId="ADAL" clId="{409D07DA-7E5C-4EF5-A9AF-5A4926BCA666}" dt="2023-09-27T20:57:48.018" v="1663" actId="20577"/>
        <pc:sldMkLst>
          <pc:docMk/>
          <pc:sldMk cId="2904199124" sldId="301"/>
        </pc:sldMkLst>
        <pc:spChg chg="add mod">
          <ac:chgData name="Weifeng Xu" userId="e7aed605-a3dd-4d5a-a692-a87037af107b" providerId="ADAL" clId="{409D07DA-7E5C-4EF5-A9AF-5A4926BCA666}" dt="2022-03-08T13:56:25.884" v="60" actId="20577"/>
          <ac:spMkLst>
            <pc:docMk/>
            <pc:sldMk cId="2904199124" sldId="301"/>
            <ac:spMk id="2" creationId="{1050FBFD-EB3E-464B-B431-A1B2710991D3}"/>
          </ac:spMkLst>
        </pc:spChg>
        <pc:spChg chg="add mod">
          <ac:chgData name="Weifeng Xu" userId="e7aed605-a3dd-4d5a-a692-a87037af107b" providerId="ADAL" clId="{409D07DA-7E5C-4EF5-A9AF-5A4926BCA666}" dt="2023-09-27T20:57:48.018" v="1663" actId="20577"/>
          <ac:spMkLst>
            <pc:docMk/>
            <pc:sldMk cId="2904199124" sldId="301"/>
            <ac:spMk id="3" creationId="{A65B5667-188A-4CF8-BD3C-7538810492CF}"/>
          </ac:spMkLst>
        </pc:spChg>
        <pc:spChg chg="add mod">
          <ac:chgData name="Weifeng Xu" userId="e7aed605-a3dd-4d5a-a692-a87037af107b" providerId="ADAL" clId="{409D07DA-7E5C-4EF5-A9AF-5A4926BCA666}" dt="2022-03-08T14:37:26.216" v="266" actId="1076"/>
          <ac:spMkLst>
            <pc:docMk/>
            <pc:sldMk cId="2904199124" sldId="301"/>
            <ac:spMk id="7" creationId="{2A62204D-7212-4FF9-9CA5-9F0B663BBC85}"/>
          </ac:spMkLst>
        </pc:spChg>
        <pc:spChg chg="add mod">
          <ac:chgData name="Weifeng Xu" userId="e7aed605-a3dd-4d5a-a692-a87037af107b" providerId="ADAL" clId="{409D07DA-7E5C-4EF5-A9AF-5A4926BCA666}" dt="2022-03-08T14:58:50.921" v="343" actId="14100"/>
          <ac:spMkLst>
            <pc:docMk/>
            <pc:sldMk cId="2904199124" sldId="301"/>
            <ac:spMk id="9" creationId="{8EB77D37-7718-446D-873B-3BCF06E5E1CD}"/>
          </ac:spMkLst>
        </pc:spChg>
        <pc:picChg chg="add mod">
          <ac:chgData name="Weifeng Xu" userId="e7aed605-a3dd-4d5a-a692-a87037af107b" providerId="ADAL" clId="{409D07DA-7E5C-4EF5-A9AF-5A4926BCA666}" dt="2022-03-08T14:36:26.277" v="256" actId="1076"/>
          <ac:picMkLst>
            <pc:docMk/>
            <pc:sldMk cId="2904199124" sldId="301"/>
            <ac:picMk id="5" creationId="{CCD06E80-623D-4C55-879B-7C08561290EB}"/>
          </ac:picMkLst>
        </pc:picChg>
        <pc:picChg chg="add mod">
          <ac:chgData name="Weifeng Xu" userId="e7aed605-a3dd-4d5a-a692-a87037af107b" providerId="ADAL" clId="{409D07DA-7E5C-4EF5-A9AF-5A4926BCA666}" dt="2022-03-08T14:57:02.140" v="335" actId="1076"/>
          <ac:picMkLst>
            <pc:docMk/>
            <pc:sldMk cId="2904199124" sldId="301"/>
            <ac:picMk id="6" creationId="{41ECA614-3B25-40E2-AD5F-A6C1D7D3730B}"/>
          </ac:picMkLst>
        </pc:picChg>
      </pc:sldChg>
      <pc:sldChg chg="new del">
        <pc:chgData name="Weifeng Xu" userId="e7aed605-a3dd-4d5a-a692-a87037af107b" providerId="ADAL" clId="{409D07DA-7E5C-4EF5-A9AF-5A4926BCA666}" dt="2022-03-08T14:35:00.310" v="252" actId="680"/>
        <pc:sldMkLst>
          <pc:docMk/>
          <pc:sldMk cId="2189322117" sldId="302"/>
        </pc:sldMkLst>
      </pc:sldChg>
      <pc:sldChg chg="addSp modSp new mod modClrScheme chgLayout">
        <pc:chgData name="Weifeng Xu" userId="e7aed605-a3dd-4d5a-a692-a87037af107b" providerId="ADAL" clId="{409D07DA-7E5C-4EF5-A9AF-5A4926BCA666}" dt="2023-02-27T14:16:26.910" v="1001" actId="207"/>
        <pc:sldMkLst>
          <pc:docMk/>
          <pc:sldMk cId="3211415656" sldId="302"/>
        </pc:sldMkLst>
        <pc:spChg chg="mod ord">
          <ac:chgData name="Weifeng Xu" userId="e7aed605-a3dd-4d5a-a692-a87037af107b" providerId="ADAL" clId="{409D07DA-7E5C-4EF5-A9AF-5A4926BCA666}" dt="2022-09-26T12:49:20.559" v="356" actId="700"/>
          <ac:spMkLst>
            <pc:docMk/>
            <pc:sldMk cId="3211415656" sldId="302"/>
            <ac:spMk id="2" creationId="{8D85C227-31EF-7CE0-3B10-0B3892E08ED0}"/>
          </ac:spMkLst>
        </pc:spChg>
        <pc:spChg chg="add mod ord">
          <ac:chgData name="Weifeng Xu" userId="e7aed605-a3dd-4d5a-a692-a87037af107b" providerId="ADAL" clId="{409D07DA-7E5C-4EF5-A9AF-5A4926BCA666}" dt="2023-02-27T14:16:26.910" v="1001" actId="207"/>
          <ac:spMkLst>
            <pc:docMk/>
            <pc:sldMk cId="3211415656" sldId="302"/>
            <ac:spMk id="3" creationId="{A3851BF1-C49D-E55A-1992-B8B23F3D46F5}"/>
          </ac:spMkLst>
        </pc:spChg>
      </pc:sldChg>
      <pc:sldChg chg="delSp new del mod modClrScheme chgLayout">
        <pc:chgData name="Weifeng Xu" userId="e7aed605-a3dd-4d5a-a692-a87037af107b" providerId="ADAL" clId="{409D07DA-7E5C-4EF5-A9AF-5A4926BCA666}" dt="2022-09-27T21:20:34.630" v="754" actId="47"/>
        <pc:sldMkLst>
          <pc:docMk/>
          <pc:sldMk cId="440778688" sldId="303"/>
        </pc:sldMkLst>
        <pc:spChg chg="del">
          <ac:chgData name="Weifeng Xu" userId="e7aed605-a3dd-4d5a-a692-a87037af107b" providerId="ADAL" clId="{409D07DA-7E5C-4EF5-A9AF-5A4926BCA666}" dt="2022-09-27T21:19:19.337" v="745" actId="700"/>
          <ac:spMkLst>
            <pc:docMk/>
            <pc:sldMk cId="440778688" sldId="303"/>
            <ac:spMk id="2" creationId="{3B93670F-CB82-9E78-D466-46D06530CB8D}"/>
          </ac:spMkLst>
        </pc:spChg>
        <pc:spChg chg="del">
          <ac:chgData name="Weifeng Xu" userId="e7aed605-a3dd-4d5a-a692-a87037af107b" providerId="ADAL" clId="{409D07DA-7E5C-4EF5-A9AF-5A4926BCA666}" dt="2022-09-27T21:19:19.337" v="745" actId="700"/>
          <ac:spMkLst>
            <pc:docMk/>
            <pc:sldMk cId="440778688" sldId="303"/>
            <ac:spMk id="3" creationId="{C26DBA45-DD28-A563-1A2A-36D364218A94}"/>
          </ac:spMkLst>
        </pc:spChg>
      </pc:sldChg>
      <pc:sldChg chg="addSp delSp modSp add mod setBg modClrScheme chgLayout">
        <pc:chgData name="Weifeng Xu" userId="e7aed605-a3dd-4d5a-a692-a87037af107b" providerId="ADAL" clId="{409D07DA-7E5C-4EF5-A9AF-5A4926BCA666}" dt="2023-09-29T15:27:12.910" v="1869" actId="14100"/>
        <pc:sldMkLst>
          <pc:docMk/>
          <pc:sldMk cId="4010385979" sldId="304"/>
        </pc:sldMkLst>
        <pc:spChg chg="del mod">
          <ac:chgData name="Weifeng Xu" userId="e7aed605-a3dd-4d5a-a692-a87037af107b" providerId="ADAL" clId="{409D07DA-7E5C-4EF5-A9AF-5A4926BCA666}" dt="2022-09-27T21:19:29.802" v="748" actId="700"/>
          <ac:spMkLst>
            <pc:docMk/>
            <pc:sldMk cId="4010385979" sldId="304"/>
            <ac:spMk id="2" creationId="{AB99A84B-65BD-439A-B94D-62C83D498020}"/>
          </ac:spMkLst>
        </pc:spChg>
        <pc:spChg chg="mod">
          <ac:chgData name="Weifeng Xu" userId="e7aed605-a3dd-4d5a-a692-a87037af107b" providerId="ADAL" clId="{409D07DA-7E5C-4EF5-A9AF-5A4926BCA666}" dt="2022-09-27T21:19:37.724" v="749" actId="1076"/>
          <ac:spMkLst>
            <pc:docMk/>
            <pc:sldMk cId="4010385979" sldId="304"/>
            <ac:spMk id="3" creationId="{81FF3E71-63E4-4E3A-83FB-207CA7A70BB5}"/>
          </ac:spMkLst>
        </pc:spChg>
        <pc:spChg chg="mod">
          <ac:chgData name="Weifeng Xu" userId="e7aed605-a3dd-4d5a-a692-a87037af107b" providerId="ADAL" clId="{409D07DA-7E5C-4EF5-A9AF-5A4926BCA666}" dt="2023-09-29T15:26:47.601" v="1867" actId="14100"/>
          <ac:spMkLst>
            <pc:docMk/>
            <pc:sldMk cId="4010385979" sldId="304"/>
            <ac:spMk id="4" creationId="{6DF168C5-CA4C-4395-8075-B4EE8934D9AD}"/>
          </ac:spMkLst>
        </pc:spChg>
        <pc:spChg chg="add mod">
          <ac:chgData name="Weifeng Xu" userId="e7aed605-a3dd-4d5a-a692-a87037af107b" providerId="ADAL" clId="{409D07DA-7E5C-4EF5-A9AF-5A4926BCA666}" dt="2022-09-27T21:19:57.149" v="753" actId="1076"/>
          <ac:spMkLst>
            <pc:docMk/>
            <pc:sldMk cId="4010385979" sldId="304"/>
            <ac:spMk id="5" creationId="{F41488E2-6CC7-AC84-80C7-6DE74C734264}"/>
          </ac:spMkLst>
        </pc:spChg>
        <pc:spChg chg="mod">
          <ac:chgData name="Weifeng Xu" userId="e7aed605-a3dd-4d5a-a692-a87037af107b" providerId="ADAL" clId="{409D07DA-7E5C-4EF5-A9AF-5A4926BCA666}" dt="2023-09-29T15:27:12.910" v="1869" actId="14100"/>
          <ac:spMkLst>
            <pc:docMk/>
            <pc:sldMk cId="4010385979" sldId="304"/>
            <ac:spMk id="6" creationId="{DBB35AD8-5C2E-43B0-9DEE-1602D90C480F}"/>
          </ac:spMkLst>
        </pc:spChg>
        <pc:picChg chg="mod">
          <ac:chgData name="Weifeng Xu" userId="e7aed605-a3dd-4d5a-a692-a87037af107b" providerId="ADAL" clId="{409D07DA-7E5C-4EF5-A9AF-5A4926BCA666}" dt="2022-09-27T21:19:37.724" v="749" actId="1076"/>
          <ac:picMkLst>
            <pc:docMk/>
            <pc:sldMk cId="4010385979" sldId="304"/>
            <ac:picMk id="1026" creationId="{383A4A36-A8F1-4488-B678-B0A846360527}"/>
          </ac:picMkLst>
        </pc:picChg>
      </pc:sldChg>
      <pc:sldChg chg="addSp delSp modSp new mod modClrScheme chgLayout">
        <pc:chgData name="Weifeng Xu" userId="e7aed605-a3dd-4d5a-a692-a87037af107b" providerId="ADAL" clId="{409D07DA-7E5C-4EF5-A9AF-5A4926BCA666}" dt="2023-09-29T15:28:36.773" v="1922" actId="20577"/>
        <pc:sldMkLst>
          <pc:docMk/>
          <pc:sldMk cId="2055990861" sldId="305"/>
        </pc:sldMkLst>
        <pc:spChg chg="add mod">
          <ac:chgData name="Weifeng Xu" userId="e7aed605-a3dd-4d5a-a692-a87037af107b" providerId="ADAL" clId="{409D07DA-7E5C-4EF5-A9AF-5A4926BCA666}" dt="2023-09-29T12:22:58.723" v="1667" actId="1076"/>
          <ac:spMkLst>
            <pc:docMk/>
            <pc:sldMk cId="2055990861" sldId="305"/>
            <ac:spMk id="2" creationId="{793588AD-1E41-081C-1983-AD173D4A0A45}"/>
          </ac:spMkLst>
        </pc:spChg>
        <pc:spChg chg="add mod ord">
          <ac:chgData name="Weifeng Xu" userId="e7aed605-a3dd-4d5a-a692-a87037af107b" providerId="ADAL" clId="{409D07DA-7E5C-4EF5-A9AF-5A4926BCA666}" dt="2023-09-29T15:28:36.773" v="1922" actId="20577"/>
          <ac:spMkLst>
            <pc:docMk/>
            <pc:sldMk cId="2055990861" sldId="305"/>
            <ac:spMk id="3" creationId="{A2FBCAF6-1D6B-F98D-62FF-A370F64D637F}"/>
          </ac:spMkLst>
        </pc:spChg>
        <pc:spChg chg="add mod">
          <ac:chgData name="Weifeng Xu" userId="e7aed605-a3dd-4d5a-a692-a87037af107b" providerId="ADAL" clId="{409D07DA-7E5C-4EF5-A9AF-5A4926BCA666}" dt="2023-09-29T12:23:29.728" v="1676" actId="404"/>
          <ac:spMkLst>
            <pc:docMk/>
            <pc:sldMk cId="2055990861" sldId="305"/>
            <ac:spMk id="5" creationId="{EEEEBAA8-D425-ADA9-D1DB-CCFB2B164B15}"/>
          </ac:spMkLst>
        </pc:spChg>
        <pc:spChg chg="add mod">
          <ac:chgData name="Weifeng Xu" userId="e7aed605-a3dd-4d5a-a692-a87037af107b" providerId="ADAL" clId="{409D07DA-7E5C-4EF5-A9AF-5A4926BCA666}" dt="2023-09-29T12:23:50.866" v="1682" actId="1076"/>
          <ac:spMkLst>
            <pc:docMk/>
            <pc:sldMk cId="2055990861" sldId="305"/>
            <ac:spMk id="6" creationId="{3EB645F8-65F9-B1F6-17AB-409CBE99BDD1}"/>
          </ac:spMkLst>
        </pc:spChg>
        <pc:picChg chg="add mod">
          <ac:chgData name="Weifeng Xu" userId="e7aed605-a3dd-4d5a-a692-a87037af107b" providerId="ADAL" clId="{409D07DA-7E5C-4EF5-A9AF-5A4926BCA666}" dt="2023-09-29T12:24:23.336" v="1685" actId="1076"/>
          <ac:picMkLst>
            <pc:docMk/>
            <pc:sldMk cId="2055990861" sldId="305"/>
            <ac:picMk id="4" creationId="{25ABF1CC-FE20-A77D-EB47-33FDBEC4BAD0}"/>
          </ac:picMkLst>
        </pc:picChg>
        <pc:picChg chg="add mod">
          <ac:chgData name="Weifeng Xu" userId="e7aed605-a3dd-4d5a-a692-a87037af107b" providerId="ADAL" clId="{409D07DA-7E5C-4EF5-A9AF-5A4926BCA666}" dt="2023-09-29T12:22:58.723" v="1667" actId="1076"/>
          <ac:picMkLst>
            <pc:docMk/>
            <pc:sldMk cId="2055990861" sldId="305"/>
            <ac:picMk id="1026" creationId="{35B4E213-5AE6-5BDE-1396-0D6E0E28D24C}"/>
          </ac:picMkLst>
        </pc:picChg>
        <pc:picChg chg="add del mod">
          <ac:chgData name="Weifeng Xu" userId="e7aed605-a3dd-4d5a-a692-a87037af107b" providerId="ADAL" clId="{409D07DA-7E5C-4EF5-A9AF-5A4926BCA666}" dt="2022-09-27T21:27:39.598" v="771" actId="478"/>
          <ac:picMkLst>
            <pc:docMk/>
            <pc:sldMk cId="2055990861" sldId="305"/>
            <ac:picMk id="1028" creationId="{5693A511-BB96-F442-4281-7E6A7214E1ED}"/>
          </ac:picMkLst>
        </pc:picChg>
        <pc:picChg chg="add del mod">
          <ac:chgData name="Weifeng Xu" userId="e7aed605-a3dd-4d5a-a692-a87037af107b" providerId="ADAL" clId="{409D07DA-7E5C-4EF5-A9AF-5A4926BCA666}" dt="2023-09-29T12:23:36.890" v="1678" actId="1076"/>
          <ac:picMkLst>
            <pc:docMk/>
            <pc:sldMk cId="2055990861" sldId="305"/>
            <ac:picMk id="1030" creationId="{4E99F73B-9894-2401-CF24-79CAB34653F6}"/>
          </ac:picMkLst>
        </pc:picChg>
      </pc:sldChg>
      <pc:sldChg chg="addSp modSp new mod ord modClrScheme chgLayout">
        <pc:chgData name="Weifeng Xu" userId="e7aed605-a3dd-4d5a-a692-a87037af107b" providerId="ADAL" clId="{409D07DA-7E5C-4EF5-A9AF-5A4926BCA666}" dt="2023-09-29T15:32:23.960" v="1962" actId="6549"/>
        <pc:sldMkLst>
          <pc:docMk/>
          <pc:sldMk cId="4165459125" sldId="306"/>
        </pc:sldMkLst>
        <pc:spChg chg="mod ord">
          <ac:chgData name="Weifeng Xu" userId="e7aed605-a3dd-4d5a-a692-a87037af107b" providerId="ADAL" clId="{409D07DA-7E5C-4EF5-A9AF-5A4926BCA666}" dt="2023-09-29T15:32:23.960" v="1962" actId="6549"/>
          <ac:spMkLst>
            <pc:docMk/>
            <pc:sldMk cId="4165459125" sldId="306"/>
            <ac:spMk id="2" creationId="{C990B706-7E51-C619-EDB7-465188F981AD}"/>
          </ac:spMkLst>
        </pc:spChg>
        <pc:spChg chg="add mod ord">
          <ac:chgData name="Weifeng Xu" userId="e7aed605-a3dd-4d5a-a692-a87037af107b" providerId="ADAL" clId="{409D07DA-7E5C-4EF5-A9AF-5A4926BCA666}" dt="2023-09-29T12:24:58.591" v="1708" actId="20577"/>
          <ac:spMkLst>
            <pc:docMk/>
            <pc:sldMk cId="4165459125" sldId="306"/>
            <ac:spMk id="3" creationId="{FDE5C25D-0753-82FA-B101-7283CC9D92A5}"/>
          </ac:spMkLst>
        </pc:spChg>
      </pc:sldChg>
      <pc:sldChg chg="modSp new mod">
        <pc:chgData name="Weifeng Xu" userId="e7aed605-a3dd-4d5a-a692-a87037af107b" providerId="ADAL" clId="{409D07DA-7E5C-4EF5-A9AF-5A4926BCA666}" dt="2023-09-29T12:42:57.552" v="1866" actId="20577"/>
        <pc:sldMkLst>
          <pc:docMk/>
          <pc:sldMk cId="2202518917" sldId="307"/>
        </pc:sldMkLst>
        <pc:spChg chg="mod">
          <ac:chgData name="Weifeng Xu" userId="e7aed605-a3dd-4d5a-a692-a87037af107b" providerId="ADAL" clId="{409D07DA-7E5C-4EF5-A9AF-5A4926BCA666}" dt="2023-02-28T15:22:41.863" v="1368" actId="20577"/>
          <ac:spMkLst>
            <pc:docMk/>
            <pc:sldMk cId="2202518917" sldId="307"/>
            <ac:spMk id="2" creationId="{5FA1E2A4-C2D3-092B-E707-504A200298E7}"/>
          </ac:spMkLst>
        </pc:spChg>
        <pc:spChg chg="mod">
          <ac:chgData name="Weifeng Xu" userId="e7aed605-a3dd-4d5a-a692-a87037af107b" providerId="ADAL" clId="{409D07DA-7E5C-4EF5-A9AF-5A4926BCA666}" dt="2023-09-29T12:42:57.552" v="1866" actId="20577"/>
          <ac:spMkLst>
            <pc:docMk/>
            <pc:sldMk cId="2202518917" sldId="307"/>
            <ac:spMk id="3" creationId="{C37B6B56-2138-CADD-E2D5-70BE27CBC5CC}"/>
          </ac:spMkLst>
        </pc:spChg>
      </pc:sldChg>
      <pc:sldChg chg="add del">
        <pc:chgData name="Weifeng Xu" userId="e7aed605-a3dd-4d5a-a692-a87037af107b" providerId="ADAL" clId="{409D07DA-7E5C-4EF5-A9AF-5A4926BCA666}" dt="2023-09-29T12:24:15.180" v="1683" actId="47"/>
        <pc:sldMkLst>
          <pc:docMk/>
          <pc:sldMk cId="982507903" sldId="342"/>
        </pc:sldMkLst>
      </pc:sldChg>
    </pc:docChg>
  </pc:docChgLst>
  <pc:docChgLst>
    <pc:chgData name="Weifeng Xu" userId="e7aed605-a3dd-4d5a-a692-a87037af107b" providerId="ADAL" clId="{3A1D0FE0-4F5A-4388-B53C-410C5FF57080}"/>
    <pc:docChg chg="undo custSel addSld delSld modSld sldOrd">
      <pc:chgData name="Weifeng Xu" userId="e7aed605-a3dd-4d5a-a692-a87037af107b" providerId="ADAL" clId="{3A1D0FE0-4F5A-4388-B53C-410C5FF57080}" dt="2023-10-01T15:58:27.207" v="1987" actId="20577"/>
      <pc:docMkLst>
        <pc:docMk/>
      </pc:docMkLst>
      <pc:sldChg chg="addSp modSp mod">
        <pc:chgData name="Weifeng Xu" userId="e7aed605-a3dd-4d5a-a692-a87037af107b" providerId="ADAL" clId="{3A1D0FE0-4F5A-4388-B53C-410C5FF57080}" dt="2023-09-30T19:42:25.335" v="225" actId="20577"/>
        <pc:sldMkLst>
          <pc:docMk/>
          <pc:sldMk cId="2467373167" sldId="273"/>
        </pc:sldMkLst>
        <pc:spChg chg="add mod">
          <ac:chgData name="Weifeng Xu" userId="e7aed605-a3dd-4d5a-a692-a87037af107b" providerId="ADAL" clId="{3A1D0FE0-4F5A-4388-B53C-410C5FF57080}" dt="2023-09-30T19:42:25.335" v="225" actId="20577"/>
          <ac:spMkLst>
            <pc:docMk/>
            <pc:sldMk cId="2467373167" sldId="273"/>
            <ac:spMk id="3" creationId="{C043EB4A-A5FA-4157-66A9-CF726A7EC5AB}"/>
          </ac:spMkLst>
        </pc:spChg>
        <pc:picChg chg="add mod">
          <ac:chgData name="Weifeng Xu" userId="e7aed605-a3dd-4d5a-a692-a87037af107b" providerId="ADAL" clId="{3A1D0FE0-4F5A-4388-B53C-410C5FF57080}" dt="2023-09-30T19:41:10.616" v="133" actId="1076"/>
          <ac:picMkLst>
            <pc:docMk/>
            <pc:sldMk cId="2467373167" sldId="273"/>
            <ac:picMk id="1026" creationId="{AD68725F-1F5F-C27B-93F3-BA99AE3901A8}"/>
          </ac:picMkLst>
        </pc:picChg>
      </pc:sldChg>
      <pc:sldChg chg="del">
        <pc:chgData name="Weifeng Xu" userId="e7aed605-a3dd-4d5a-a692-a87037af107b" providerId="ADAL" clId="{3A1D0FE0-4F5A-4388-B53C-410C5FF57080}" dt="2023-10-01T00:32:36.784" v="382" actId="47"/>
        <pc:sldMkLst>
          <pc:docMk/>
          <pc:sldMk cId="2852293132" sldId="277"/>
        </pc:sldMkLst>
      </pc:sldChg>
      <pc:sldChg chg="del">
        <pc:chgData name="Weifeng Xu" userId="e7aed605-a3dd-4d5a-a692-a87037af107b" providerId="ADAL" clId="{3A1D0FE0-4F5A-4388-B53C-410C5FF57080}" dt="2023-10-01T00:31:23.179" v="380" actId="47"/>
        <pc:sldMkLst>
          <pc:docMk/>
          <pc:sldMk cId="4260854167" sldId="278"/>
        </pc:sldMkLst>
      </pc:sldChg>
      <pc:sldChg chg="del">
        <pc:chgData name="Weifeng Xu" userId="e7aed605-a3dd-4d5a-a692-a87037af107b" providerId="ADAL" clId="{3A1D0FE0-4F5A-4388-B53C-410C5FF57080}" dt="2023-10-01T00:31:26.267" v="381" actId="47"/>
        <pc:sldMkLst>
          <pc:docMk/>
          <pc:sldMk cId="1270761991" sldId="279"/>
        </pc:sldMkLst>
      </pc:sldChg>
      <pc:sldChg chg="ord">
        <pc:chgData name="Weifeng Xu" userId="e7aed605-a3dd-4d5a-a692-a87037af107b" providerId="ADAL" clId="{3A1D0FE0-4F5A-4388-B53C-410C5FF57080}" dt="2023-10-01T00:32:46.966" v="384"/>
        <pc:sldMkLst>
          <pc:docMk/>
          <pc:sldMk cId="2809106277" sldId="280"/>
        </pc:sldMkLst>
      </pc:sldChg>
      <pc:sldChg chg="addSp delSp modSp mod modNotesTx">
        <pc:chgData name="Weifeng Xu" userId="e7aed605-a3dd-4d5a-a692-a87037af107b" providerId="ADAL" clId="{3A1D0FE0-4F5A-4388-B53C-410C5FF57080}" dt="2023-09-30T19:20:54.832" v="121" actId="14100"/>
        <pc:sldMkLst>
          <pc:docMk/>
          <pc:sldMk cId="2266508098" sldId="283"/>
        </pc:sldMkLst>
        <pc:spChg chg="add del mod">
          <ac:chgData name="Weifeng Xu" userId="e7aed605-a3dd-4d5a-a692-a87037af107b" providerId="ADAL" clId="{3A1D0FE0-4F5A-4388-B53C-410C5FF57080}" dt="2023-09-30T19:19:20.590" v="60" actId="478"/>
          <ac:spMkLst>
            <pc:docMk/>
            <pc:sldMk cId="2266508098" sldId="283"/>
            <ac:spMk id="4" creationId="{DBC09BDC-8FFA-45F7-597E-A6915EEF2126}"/>
          </ac:spMkLst>
        </pc:spChg>
        <pc:spChg chg="add mod">
          <ac:chgData name="Weifeng Xu" userId="e7aed605-a3dd-4d5a-a692-a87037af107b" providerId="ADAL" clId="{3A1D0FE0-4F5A-4388-B53C-410C5FF57080}" dt="2023-09-30T19:20:54.832" v="121" actId="14100"/>
          <ac:spMkLst>
            <pc:docMk/>
            <pc:sldMk cId="2266508098" sldId="283"/>
            <ac:spMk id="8" creationId="{F4A1D23A-50BB-E666-4148-4B0818212F98}"/>
          </ac:spMkLst>
        </pc:spChg>
        <pc:picChg chg="add mod">
          <ac:chgData name="Weifeng Xu" userId="e7aed605-a3dd-4d5a-a692-a87037af107b" providerId="ADAL" clId="{3A1D0FE0-4F5A-4388-B53C-410C5FF57080}" dt="2023-09-30T19:20:23.432" v="107" actId="14100"/>
          <ac:picMkLst>
            <pc:docMk/>
            <pc:sldMk cId="2266508098" sldId="283"/>
            <ac:picMk id="7" creationId="{7DE47C21-D356-E016-245E-F46AB94C8701}"/>
          </ac:picMkLst>
        </pc:picChg>
      </pc:sldChg>
      <pc:sldChg chg="modSp mod">
        <pc:chgData name="Weifeng Xu" userId="e7aed605-a3dd-4d5a-a692-a87037af107b" providerId="ADAL" clId="{3A1D0FE0-4F5A-4388-B53C-410C5FF57080}" dt="2023-10-01T15:58:27.207" v="1987" actId="20577"/>
        <pc:sldMkLst>
          <pc:docMk/>
          <pc:sldMk cId="2906615280" sldId="289"/>
        </pc:sldMkLst>
        <pc:spChg chg="mod">
          <ac:chgData name="Weifeng Xu" userId="e7aed605-a3dd-4d5a-a692-a87037af107b" providerId="ADAL" clId="{3A1D0FE0-4F5A-4388-B53C-410C5FF57080}" dt="2023-10-01T15:58:27.207" v="1987" actId="20577"/>
          <ac:spMkLst>
            <pc:docMk/>
            <pc:sldMk cId="2906615280" sldId="289"/>
            <ac:spMk id="2" creationId="{00000000-0000-0000-0000-000000000000}"/>
          </ac:spMkLst>
        </pc:spChg>
      </pc:sldChg>
      <pc:sldChg chg="del">
        <pc:chgData name="Weifeng Xu" userId="e7aed605-a3dd-4d5a-a692-a87037af107b" providerId="ADAL" clId="{3A1D0FE0-4F5A-4388-B53C-410C5FF57080}" dt="2023-10-01T00:31:20.796" v="379" actId="47"/>
        <pc:sldMkLst>
          <pc:docMk/>
          <pc:sldMk cId="119174894" sldId="298"/>
        </pc:sldMkLst>
      </pc:sldChg>
      <pc:sldChg chg="addSp delSp modSp new mod ord modClrScheme chgLayout">
        <pc:chgData name="Weifeng Xu" userId="e7aed605-a3dd-4d5a-a692-a87037af107b" providerId="ADAL" clId="{3A1D0FE0-4F5A-4388-B53C-410C5FF57080}" dt="2023-10-01T15:28:21.062" v="1411" actId="5793"/>
        <pc:sldMkLst>
          <pc:docMk/>
          <pc:sldMk cId="287374081" sldId="308"/>
        </pc:sldMkLst>
        <pc:spChg chg="add mod">
          <ac:chgData name="Weifeng Xu" userId="e7aed605-a3dd-4d5a-a692-a87037af107b" providerId="ADAL" clId="{3A1D0FE0-4F5A-4388-B53C-410C5FF57080}" dt="2023-10-01T15:28:21.062" v="1411" actId="5793"/>
          <ac:spMkLst>
            <pc:docMk/>
            <pc:sldMk cId="287374081" sldId="308"/>
            <ac:spMk id="2" creationId="{39B1277F-93F5-994A-F0FC-D1810B3EB1BD}"/>
          </ac:spMkLst>
        </pc:spChg>
        <pc:spChg chg="del mod ord">
          <ac:chgData name="Weifeng Xu" userId="e7aed605-a3dd-4d5a-a692-a87037af107b" providerId="ADAL" clId="{3A1D0FE0-4F5A-4388-B53C-410C5FF57080}" dt="2023-09-30T20:06:51.279" v="227" actId="700"/>
          <ac:spMkLst>
            <pc:docMk/>
            <pc:sldMk cId="287374081" sldId="308"/>
            <ac:spMk id="2" creationId="{C06BEA1A-8933-9D81-0983-9BC0EE7A0EB2}"/>
          </ac:spMkLst>
        </pc:spChg>
        <pc:spChg chg="del mod ord">
          <ac:chgData name="Weifeng Xu" userId="e7aed605-a3dd-4d5a-a692-a87037af107b" providerId="ADAL" clId="{3A1D0FE0-4F5A-4388-B53C-410C5FF57080}" dt="2023-09-30T20:06:51.279" v="227" actId="700"/>
          <ac:spMkLst>
            <pc:docMk/>
            <pc:sldMk cId="287374081" sldId="308"/>
            <ac:spMk id="3" creationId="{A449B1DF-8884-C034-7D98-9E15A9F74768}"/>
          </ac:spMkLst>
        </pc:spChg>
        <pc:spChg chg="add del mod ord">
          <ac:chgData name="Weifeng Xu" userId="e7aed605-a3dd-4d5a-a692-a87037af107b" providerId="ADAL" clId="{3A1D0FE0-4F5A-4388-B53C-410C5FF57080}" dt="2023-09-30T20:07:26.365" v="230" actId="700"/>
          <ac:spMkLst>
            <pc:docMk/>
            <pc:sldMk cId="287374081" sldId="308"/>
            <ac:spMk id="4" creationId="{5D6073F6-45BB-4F80-D81F-3BAB122BB6C9}"/>
          </ac:spMkLst>
        </pc:spChg>
        <pc:spChg chg="add del mod ord">
          <ac:chgData name="Weifeng Xu" userId="e7aed605-a3dd-4d5a-a692-a87037af107b" providerId="ADAL" clId="{3A1D0FE0-4F5A-4388-B53C-410C5FF57080}" dt="2023-09-30T20:07:26.365" v="230" actId="700"/>
          <ac:spMkLst>
            <pc:docMk/>
            <pc:sldMk cId="287374081" sldId="308"/>
            <ac:spMk id="5" creationId="{58350C94-91D8-E99A-AADA-2B00B11073D1}"/>
          </ac:spMkLst>
        </pc:spChg>
        <pc:picChg chg="add mod">
          <ac:chgData name="Weifeng Xu" userId="e7aed605-a3dd-4d5a-a692-a87037af107b" providerId="ADAL" clId="{3A1D0FE0-4F5A-4388-B53C-410C5FF57080}" dt="2023-10-01T15:01:00.981" v="633" actId="1076"/>
          <ac:picMkLst>
            <pc:docMk/>
            <pc:sldMk cId="287374081" sldId="308"/>
            <ac:picMk id="7" creationId="{6CFD805D-86E9-F1F8-CA00-AF4B4F420330}"/>
          </ac:picMkLst>
        </pc:picChg>
      </pc:sldChg>
      <pc:sldChg chg="addSp delSp modSp new del mod modClrScheme chgLayout modNotesTx">
        <pc:chgData name="Weifeng Xu" userId="e7aed605-a3dd-4d5a-a692-a87037af107b" providerId="ADAL" clId="{3A1D0FE0-4F5A-4388-B53C-410C5FF57080}" dt="2023-09-30T14:03:46.121" v="50" actId="47"/>
        <pc:sldMkLst>
          <pc:docMk/>
          <pc:sldMk cId="3665865358" sldId="308"/>
        </pc:sldMkLst>
        <pc:spChg chg="mod ord">
          <ac:chgData name="Weifeng Xu" userId="e7aed605-a3dd-4d5a-a692-a87037af107b" providerId="ADAL" clId="{3A1D0FE0-4F5A-4388-B53C-410C5FF57080}" dt="2023-09-30T13:30:13.367" v="35" actId="700"/>
          <ac:spMkLst>
            <pc:docMk/>
            <pc:sldMk cId="3665865358" sldId="308"/>
            <ac:spMk id="2" creationId="{03327569-0C1C-8A69-5B40-B8CB0E25B3A4}"/>
          </ac:spMkLst>
        </pc:spChg>
        <pc:spChg chg="del">
          <ac:chgData name="Weifeng Xu" userId="e7aed605-a3dd-4d5a-a692-a87037af107b" providerId="ADAL" clId="{3A1D0FE0-4F5A-4388-B53C-410C5FF57080}" dt="2023-09-30T13:30:13.367" v="35" actId="700"/>
          <ac:spMkLst>
            <pc:docMk/>
            <pc:sldMk cId="3665865358" sldId="308"/>
            <ac:spMk id="3" creationId="{82366862-9AA5-72FB-584B-68C999A8555B}"/>
          </ac:spMkLst>
        </pc:spChg>
        <pc:picChg chg="add mod">
          <ac:chgData name="Weifeng Xu" userId="e7aed605-a3dd-4d5a-a692-a87037af107b" providerId="ADAL" clId="{3A1D0FE0-4F5A-4388-B53C-410C5FF57080}" dt="2023-09-30T13:30:39.825" v="37" actId="1076"/>
          <ac:picMkLst>
            <pc:docMk/>
            <pc:sldMk cId="3665865358" sldId="308"/>
            <ac:picMk id="5" creationId="{4EAC7EEA-774D-EE29-92A1-EC8E743D41FC}"/>
          </ac:picMkLst>
        </pc:picChg>
        <pc:picChg chg="add mod">
          <ac:chgData name="Weifeng Xu" userId="e7aed605-a3dd-4d5a-a692-a87037af107b" providerId="ADAL" clId="{3A1D0FE0-4F5A-4388-B53C-410C5FF57080}" dt="2023-09-30T13:33:19.518" v="43" actId="1076"/>
          <ac:picMkLst>
            <pc:docMk/>
            <pc:sldMk cId="3665865358" sldId="308"/>
            <ac:picMk id="7" creationId="{5D208552-0D04-09A5-A5E5-47FB90D10111}"/>
          </ac:picMkLst>
        </pc:picChg>
      </pc:sldChg>
      <pc:sldChg chg="addSp modSp new mod">
        <pc:chgData name="Weifeng Xu" userId="e7aed605-a3dd-4d5a-a692-a87037af107b" providerId="ADAL" clId="{3A1D0FE0-4F5A-4388-B53C-410C5FF57080}" dt="2023-10-01T15:13:51.835" v="944" actId="1076"/>
        <pc:sldMkLst>
          <pc:docMk/>
          <pc:sldMk cId="1981044990" sldId="309"/>
        </pc:sldMkLst>
        <pc:spChg chg="add mod">
          <ac:chgData name="Weifeng Xu" userId="e7aed605-a3dd-4d5a-a692-a87037af107b" providerId="ADAL" clId="{3A1D0FE0-4F5A-4388-B53C-410C5FF57080}" dt="2023-10-01T15:13:28.083" v="941" actId="20577"/>
          <ac:spMkLst>
            <pc:docMk/>
            <pc:sldMk cId="1981044990" sldId="309"/>
            <ac:spMk id="2" creationId="{E625F7D6-8C5A-960F-2D34-1A3CFCC07D43}"/>
          </ac:spMkLst>
        </pc:spChg>
        <pc:spChg chg="add">
          <ac:chgData name="Weifeng Xu" userId="e7aed605-a3dd-4d5a-a692-a87037af107b" providerId="ADAL" clId="{3A1D0FE0-4F5A-4388-B53C-410C5FF57080}" dt="2023-10-01T15:13:38.016" v="942" actId="11529"/>
          <ac:spMkLst>
            <pc:docMk/>
            <pc:sldMk cId="1981044990" sldId="309"/>
            <ac:spMk id="4" creationId="{C921D0FA-73B8-752F-9C81-93BC66D7B136}"/>
          </ac:spMkLst>
        </pc:spChg>
        <pc:picChg chg="add mod">
          <ac:chgData name="Weifeng Xu" userId="e7aed605-a3dd-4d5a-a692-a87037af107b" providerId="ADAL" clId="{3A1D0FE0-4F5A-4388-B53C-410C5FF57080}" dt="2023-09-30T20:21:58.592" v="243" actId="1076"/>
          <ac:picMkLst>
            <pc:docMk/>
            <pc:sldMk cId="1981044990" sldId="309"/>
            <ac:picMk id="3" creationId="{25C5F192-BBF1-C8CE-DEF8-BF6F9A78F52B}"/>
          </ac:picMkLst>
        </pc:picChg>
        <pc:picChg chg="add mod modCrop">
          <ac:chgData name="Weifeng Xu" userId="e7aed605-a3dd-4d5a-a692-a87037af107b" providerId="ADAL" clId="{3A1D0FE0-4F5A-4388-B53C-410C5FF57080}" dt="2023-10-01T15:13:51.835" v="944" actId="1076"/>
          <ac:picMkLst>
            <pc:docMk/>
            <pc:sldMk cId="1981044990" sldId="309"/>
            <ac:picMk id="5" creationId="{117FEA7F-9679-86AB-F1F4-111F594198AB}"/>
          </ac:picMkLst>
        </pc:picChg>
      </pc:sldChg>
      <pc:sldChg chg="addSp delSp new del mod modClrScheme chgLayout">
        <pc:chgData name="Weifeng Xu" userId="e7aed605-a3dd-4d5a-a692-a87037af107b" providerId="ADAL" clId="{3A1D0FE0-4F5A-4388-B53C-410C5FF57080}" dt="2023-09-30T14:03:50.153" v="53" actId="47"/>
        <pc:sldMkLst>
          <pc:docMk/>
          <pc:sldMk cId="3313734734" sldId="309"/>
        </pc:sldMkLst>
        <pc:spChg chg="del">
          <ac:chgData name="Weifeng Xu" userId="e7aed605-a3dd-4d5a-a692-a87037af107b" providerId="ADAL" clId="{3A1D0FE0-4F5A-4388-B53C-410C5FF57080}" dt="2023-09-30T13:32:54.088" v="40" actId="700"/>
          <ac:spMkLst>
            <pc:docMk/>
            <pc:sldMk cId="3313734734" sldId="309"/>
            <ac:spMk id="2" creationId="{E538E1AE-48D9-8041-962D-755DC7A22446}"/>
          </ac:spMkLst>
        </pc:spChg>
        <pc:picChg chg="add">
          <ac:chgData name="Weifeng Xu" userId="e7aed605-a3dd-4d5a-a692-a87037af107b" providerId="ADAL" clId="{3A1D0FE0-4F5A-4388-B53C-410C5FF57080}" dt="2023-09-30T13:32:55.159" v="41" actId="22"/>
          <ac:picMkLst>
            <pc:docMk/>
            <pc:sldMk cId="3313734734" sldId="309"/>
            <ac:picMk id="4" creationId="{D7A13F00-C39F-D941-E94D-BB4346A056EE}"/>
          </ac:picMkLst>
        </pc:picChg>
      </pc:sldChg>
      <pc:sldChg chg="addSp modSp new mod">
        <pc:chgData name="Weifeng Xu" userId="e7aed605-a3dd-4d5a-a692-a87037af107b" providerId="ADAL" clId="{3A1D0FE0-4F5A-4388-B53C-410C5FF57080}" dt="2023-10-01T15:19:24.267" v="1244" actId="20577"/>
        <pc:sldMkLst>
          <pc:docMk/>
          <pc:sldMk cId="2204182826" sldId="310"/>
        </pc:sldMkLst>
        <pc:spChg chg="add mod">
          <ac:chgData name="Weifeng Xu" userId="e7aed605-a3dd-4d5a-a692-a87037af107b" providerId="ADAL" clId="{3A1D0FE0-4F5A-4388-B53C-410C5FF57080}" dt="2023-10-01T15:19:24.267" v="1244" actId="20577"/>
          <ac:spMkLst>
            <pc:docMk/>
            <pc:sldMk cId="2204182826" sldId="310"/>
            <ac:spMk id="2" creationId="{1F6A7A81-35D9-C89C-7C4A-F3DA9339D65E}"/>
          </ac:spMkLst>
        </pc:spChg>
        <pc:picChg chg="add mod">
          <ac:chgData name="Weifeng Xu" userId="e7aed605-a3dd-4d5a-a692-a87037af107b" providerId="ADAL" clId="{3A1D0FE0-4F5A-4388-B53C-410C5FF57080}" dt="2023-10-01T15:14:13.609" v="945" actId="1076"/>
          <ac:picMkLst>
            <pc:docMk/>
            <pc:sldMk cId="2204182826" sldId="310"/>
            <ac:picMk id="3" creationId="{EB714544-D719-7C5E-60CD-F0567A19B421}"/>
          </ac:picMkLst>
        </pc:picChg>
      </pc:sldChg>
      <pc:sldChg chg="addSp delSp new del mod">
        <pc:chgData name="Weifeng Xu" userId="e7aed605-a3dd-4d5a-a692-a87037af107b" providerId="ADAL" clId="{3A1D0FE0-4F5A-4388-B53C-410C5FF57080}" dt="2023-09-30T14:03:49.167" v="52" actId="47"/>
        <pc:sldMkLst>
          <pc:docMk/>
          <pc:sldMk cId="3657213806" sldId="310"/>
        </pc:sldMkLst>
        <pc:picChg chg="add del">
          <ac:chgData name="Weifeng Xu" userId="e7aed605-a3dd-4d5a-a692-a87037af107b" providerId="ADAL" clId="{3A1D0FE0-4F5A-4388-B53C-410C5FF57080}" dt="2023-09-30T13:48:09.295" v="46" actId="22"/>
          <ac:picMkLst>
            <pc:docMk/>
            <pc:sldMk cId="3657213806" sldId="310"/>
            <ac:picMk id="3" creationId="{1F8C503A-1FCE-014D-059D-56A7D5E62CCF}"/>
          </ac:picMkLst>
        </pc:picChg>
        <pc:picChg chg="add">
          <ac:chgData name="Weifeng Xu" userId="e7aed605-a3dd-4d5a-a692-a87037af107b" providerId="ADAL" clId="{3A1D0FE0-4F5A-4388-B53C-410C5FF57080}" dt="2023-09-30T13:48:34.751" v="47" actId="22"/>
          <ac:picMkLst>
            <pc:docMk/>
            <pc:sldMk cId="3657213806" sldId="310"/>
            <ac:picMk id="5" creationId="{11269198-99F4-B761-3572-A7F1F1C3A786}"/>
          </ac:picMkLst>
        </pc:picChg>
      </pc:sldChg>
      <pc:sldChg chg="addSp new del mod">
        <pc:chgData name="Weifeng Xu" userId="e7aed605-a3dd-4d5a-a692-a87037af107b" providerId="ADAL" clId="{3A1D0FE0-4F5A-4388-B53C-410C5FF57080}" dt="2023-09-30T14:03:48.183" v="51" actId="47"/>
        <pc:sldMkLst>
          <pc:docMk/>
          <pc:sldMk cId="2452258" sldId="311"/>
        </pc:sldMkLst>
        <pc:picChg chg="add">
          <ac:chgData name="Weifeng Xu" userId="e7aed605-a3dd-4d5a-a692-a87037af107b" providerId="ADAL" clId="{3A1D0FE0-4F5A-4388-B53C-410C5FF57080}" dt="2023-09-30T13:51:56.571" v="49" actId="22"/>
          <ac:picMkLst>
            <pc:docMk/>
            <pc:sldMk cId="2452258" sldId="311"/>
            <ac:picMk id="3" creationId="{70AD6EBA-15E6-FF49-5D1D-CEFDD90A70C7}"/>
          </ac:picMkLst>
        </pc:picChg>
      </pc:sldChg>
      <pc:sldChg chg="addSp delSp modSp new mod modNotesTx">
        <pc:chgData name="Weifeng Xu" userId="e7aed605-a3dd-4d5a-a692-a87037af107b" providerId="ADAL" clId="{3A1D0FE0-4F5A-4388-B53C-410C5FF57080}" dt="2023-10-01T15:24:34.685" v="1293" actId="6549"/>
        <pc:sldMkLst>
          <pc:docMk/>
          <pc:sldMk cId="2185392199" sldId="311"/>
        </pc:sldMkLst>
        <pc:spChg chg="add mod">
          <ac:chgData name="Weifeng Xu" userId="e7aed605-a3dd-4d5a-a692-a87037af107b" providerId="ADAL" clId="{3A1D0FE0-4F5A-4388-B53C-410C5FF57080}" dt="2023-10-01T15:24:34.685" v="1293" actId="6549"/>
          <ac:spMkLst>
            <pc:docMk/>
            <pc:sldMk cId="2185392199" sldId="311"/>
            <ac:spMk id="6" creationId="{C1BC4778-F203-25C0-4FAE-76C6FF7316A6}"/>
          </ac:spMkLst>
        </pc:spChg>
        <pc:picChg chg="add del mod">
          <ac:chgData name="Weifeng Xu" userId="e7aed605-a3dd-4d5a-a692-a87037af107b" providerId="ADAL" clId="{3A1D0FE0-4F5A-4388-B53C-410C5FF57080}" dt="2023-09-30T20:52:45.136" v="283" actId="478"/>
          <ac:picMkLst>
            <pc:docMk/>
            <pc:sldMk cId="2185392199" sldId="311"/>
            <ac:picMk id="3" creationId="{B489BBA5-EC2C-3A55-670D-E509C9E320CB}"/>
          </ac:picMkLst>
        </pc:picChg>
        <pc:picChg chg="add">
          <ac:chgData name="Weifeng Xu" userId="e7aed605-a3dd-4d5a-a692-a87037af107b" providerId="ADAL" clId="{3A1D0FE0-4F5A-4388-B53C-410C5FF57080}" dt="2023-09-30T20:54:13.451" v="284" actId="22"/>
          <ac:picMkLst>
            <pc:docMk/>
            <pc:sldMk cId="2185392199" sldId="311"/>
            <ac:picMk id="5" creationId="{11E4C830-50A1-BB29-A387-72BD2C113FE6}"/>
          </ac:picMkLst>
        </pc:picChg>
      </pc:sldChg>
      <pc:sldChg chg="addSp modSp new mod ord modNotesTx">
        <pc:chgData name="Weifeng Xu" userId="e7aed605-a3dd-4d5a-a692-a87037af107b" providerId="ADAL" clId="{3A1D0FE0-4F5A-4388-B53C-410C5FF57080}" dt="2023-10-01T15:22:27.656" v="1253" actId="20577"/>
        <pc:sldMkLst>
          <pc:docMk/>
          <pc:sldMk cId="3548528087" sldId="312"/>
        </pc:sldMkLst>
        <pc:spChg chg="add mod">
          <ac:chgData name="Weifeng Xu" userId="e7aed605-a3dd-4d5a-a692-a87037af107b" providerId="ADAL" clId="{3A1D0FE0-4F5A-4388-B53C-410C5FF57080}" dt="2023-10-01T15:22:27.656" v="1253" actId="20577"/>
          <ac:spMkLst>
            <pc:docMk/>
            <pc:sldMk cId="3548528087" sldId="312"/>
            <ac:spMk id="2" creationId="{B6229EC0-F48B-2C3E-67C1-2701B0225218}"/>
          </ac:spMkLst>
        </pc:spChg>
        <pc:picChg chg="add mod">
          <ac:chgData name="Weifeng Xu" userId="e7aed605-a3dd-4d5a-a692-a87037af107b" providerId="ADAL" clId="{3A1D0FE0-4F5A-4388-B53C-410C5FF57080}" dt="2023-10-01T15:22:20.119" v="1245" actId="1076"/>
          <ac:picMkLst>
            <pc:docMk/>
            <pc:sldMk cId="3548528087" sldId="312"/>
            <ac:picMk id="3" creationId="{24CD62F5-6F6C-7319-BBE1-F9B909A7F89A}"/>
          </ac:picMkLst>
        </pc:picChg>
      </pc:sldChg>
      <pc:sldChg chg="addSp delSp modSp new mod setBg">
        <pc:chgData name="Weifeng Xu" userId="e7aed605-a3dd-4d5a-a692-a87037af107b" providerId="ADAL" clId="{3A1D0FE0-4F5A-4388-B53C-410C5FF57080}" dt="2023-10-01T15:26:05.515" v="1329" actId="1076"/>
        <pc:sldMkLst>
          <pc:docMk/>
          <pc:sldMk cId="238184461" sldId="313"/>
        </pc:sldMkLst>
        <pc:spChg chg="add mod">
          <ac:chgData name="Weifeng Xu" userId="e7aed605-a3dd-4d5a-a692-a87037af107b" providerId="ADAL" clId="{3A1D0FE0-4F5A-4388-B53C-410C5FF57080}" dt="2023-10-01T15:26:05.515" v="1329" actId="1076"/>
          <ac:spMkLst>
            <pc:docMk/>
            <pc:sldMk cId="238184461" sldId="313"/>
            <ac:spMk id="2" creationId="{A8CE04D4-9760-94EC-9803-D44F55026E4B}"/>
          </ac:spMkLst>
        </pc:spChg>
        <pc:spChg chg="add del">
          <ac:chgData name="Weifeng Xu" userId="e7aed605-a3dd-4d5a-a692-a87037af107b" providerId="ADAL" clId="{3A1D0FE0-4F5A-4388-B53C-410C5FF57080}" dt="2023-09-30T22:19:30.931" v="287" actId="26606"/>
          <ac:spMkLst>
            <pc:docMk/>
            <pc:sldMk cId="238184461" sldId="313"/>
            <ac:spMk id="8" creationId="{32BC26D8-82FB-445E-AA49-62A77D7C1EE0}"/>
          </ac:spMkLst>
        </pc:spChg>
        <pc:spChg chg="add del">
          <ac:chgData name="Weifeng Xu" userId="e7aed605-a3dd-4d5a-a692-a87037af107b" providerId="ADAL" clId="{3A1D0FE0-4F5A-4388-B53C-410C5FF57080}" dt="2023-09-30T22:19:30.931" v="287" actId="26606"/>
          <ac:spMkLst>
            <pc:docMk/>
            <pc:sldMk cId="238184461" sldId="313"/>
            <ac:spMk id="10" creationId="{CB44330D-EA18-4254-AA95-EB49948539B8}"/>
          </ac:spMkLst>
        </pc:spChg>
        <pc:picChg chg="add mod">
          <ac:chgData name="Weifeng Xu" userId="e7aed605-a3dd-4d5a-a692-a87037af107b" providerId="ADAL" clId="{3A1D0FE0-4F5A-4388-B53C-410C5FF57080}" dt="2023-10-01T15:25:22.974" v="1296" actId="14100"/>
          <ac:picMkLst>
            <pc:docMk/>
            <pc:sldMk cId="238184461" sldId="313"/>
            <ac:picMk id="3" creationId="{05A32A0F-8654-7EBC-1B8D-B85947ADD434}"/>
          </ac:picMkLst>
        </pc:picChg>
      </pc:sldChg>
      <pc:sldChg chg="addSp modSp new del mod modNotesTx">
        <pc:chgData name="Weifeng Xu" userId="e7aed605-a3dd-4d5a-a692-a87037af107b" providerId="ADAL" clId="{3A1D0FE0-4F5A-4388-B53C-410C5FF57080}" dt="2023-10-01T00:33:55.327" v="385" actId="47"/>
        <pc:sldMkLst>
          <pc:docMk/>
          <pc:sldMk cId="2878338173" sldId="314"/>
        </pc:sldMkLst>
        <pc:picChg chg="add mod">
          <ac:chgData name="Weifeng Xu" userId="e7aed605-a3dd-4d5a-a692-a87037af107b" providerId="ADAL" clId="{3A1D0FE0-4F5A-4388-B53C-410C5FF57080}" dt="2023-10-01T00:05:09.292" v="363" actId="1076"/>
          <ac:picMkLst>
            <pc:docMk/>
            <pc:sldMk cId="2878338173" sldId="314"/>
            <ac:picMk id="3" creationId="{4119D41F-57D4-D03C-70C0-5491993A90BF}"/>
          </ac:picMkLst>
        </pc:picChg>
      </pc:sldChg>
      <pc:sldChg chg="addSp delSp modSp new mod modNotesTx">
        <pc:chgData name="Weifeng Xu" userId="e7aed605-a3dd-4d5a-a692-a87037af107b" providerId="ADAL" clId="{3A1D0FE0-4F5A-4388-B53C-410C5FF57080}" dt="2023-10-01T15:42:30.024" v="1631" actId="20577"/>
        <pc:sldMkLst>
          <pc:docMk/>
          <pc:sldMk cId="2984629271" sldId="315"/>
        </pc:sldMkLst>
        <pc:spChg chg="add mod">
          <ac:chgData name="Weifeng Xu" userId="e7aed605-a3dd-4d5a-a692-a87037af107b" providerId="ADAL" clId="{3A1D0FE0-4F5A-4388-B53C-410C5FF57080}" dt="2023-10-01T15:42:30.024" v="1631" actId="20577"/>
          <ac:spMkLst>
            <pc:docMk/>
            <pc:sldMk cId="2984629271" sldId="315"/>
            <ac:spMk id="2" creationId="{D813D6A9-AE70-4234-981E-1D3566181339}"/>
          </ac:spMkLst>
        </pc:spChg>
        <pc:spChg chg="add mod">
          <ac:chgData name="Weifeng Xu" userId="e7aed605-a3dd-4d5a-a692-a87037af107b" providerId="ADAL" clId="{3A1D0FE0-4F5A-4388-B53C-410C5FF57080}" dt="2023-10-01T15:41:39.828" v="1603" actId="1076"/>
          <ac:spMkLst>
            <pc:docMk/>
            <pc:sldMk cId="2984629271" sldId="315"/>
            <ac:spMk id="3" creationId="{232F545D-2A25-7474-888A-40EBEBF6A5D7}"/>
          </ac:spMkLst>
        </pc:spChg>
        <pc:picChg chg="add del">
          <ac:chgData name="Weifeng Xu" userId="e7aed605-a3dd-4d5a-a692-a87037af107b" providerId="ADAL" clId="{3A1D0FE0-4F5A-4388-B53C-410C5FF57080}" dt="2023-09-30T23:22:58.920" v="291" actId="478"/>
          <ac:picMkLst>
            <pc:docMk/>
            <pc:sldMk cId="2984629271" sldId="315"/>
            <ac:picMk id="3" creationId="{0F473201-B546-3E53-9769-B32A7F015941}"/>
          </ac:picMkLst>
        </pc:picChg>
        <pc:picChg chg="add mod">
          <ac:chgData name="Weifeng Xu" userId="e7aed605-a3dd-4d5a-a692-a87037af107b" providerId="ADAL" clId="{3A1D0FE0-4F5A-4388-B53C-410C5FF57080}" dt="2023-10-01T15:25:14.726" v="1295" actId="1076"/>
          <ac:picMkLst>
            <pc:docMk/>
            <pc:sldMk cId="2984629271" sldId="315"/>
            <ac:picMk id="5" creationId="{12B5D002-6325-DD1E-2909-9693B19BFEA8}"/>
          </ac:picMkLst>
        </pc:picChg>
        <pc:picChg chg="add mod">
          <ac:chgData name="Weifeng Xu" userId="e7aed605-a3dd-4d5a-a692-a87037af107b" providerId="ADAL" clId="{3A1D0FE0-4F5A-4388-B53C-410C5FF57080}" dt="2023-09-30T23:27:03.720" v="297" actId="1076"/>
          <ac:picMkLst>
            <pc:docMk/>
            <pc:sldMk cId="2984629271" sldId="315"/>
            <ac:picMk id="7" creationId="{36E10B55-D4DF-4A79-3B17-AC0DB5830CB4}"/>
          </ac:picMkLst>
        </pc:picChg>
      </pc:sldChg>
      <pc:sldChg chg="addSp modSp new mod modNotesTx">
        <pc:chgData name="Weifeng Xu" userId="e7aed605-a3dd-4d5a-a692-a87037af107b" providerId="ADAL" clId="{3A1D0FE0-4F5A-4388-B53C-410C5FF57080}" dt="2023-10-01T15:43:32.073" v="1675" actId="1076"/>
        <pc:sldMkLst>
          <pc:docMk/>
          <pc:sldMk cId="2786742911" sldId="316"/>
        </pc:sldMkLst>
        <pc:spChg chg="add mod">
          <ac:chgData name="Weifeng Xu" userId="e7aed605-a3dd-4d5a-a692-a87037af107b" providerId="ADAL" clId="{3A1D0FE0-4F5A-4388-B53C-410C5FF57080}" dt="2023-10-01T15:43:24.573" v="1673" actId="2711"/>
          <ac:spMkLst>
            <pc:docMk/>
            <pc:sldMk cId="2786742911" sldId="316"/>
            <ac:spMk id="2" creationId="{87789E7B-56B3-EA73-2949-9A1DA66623AD}"/>
          </ac:spMkLst>
        </pc:spChg>
        <pc:spChg chg="add mod">
          <ac:chgData name="Weifeng Xu" userId="e7aed605-a3dd-4d5a-a692-a87037af107b" providerId="ADAL" clId="{3A1D0FE0-4F5A-4388-B53C-410C5FF57080}" dt="2023-10-01T00:30:38.358" v="378" actId="1076"/>
          <ac:spMkLst>
            <pc:docMk/>
            <pc:sldMk cId="2786742911" sldId="316"/>
            <ac:spMk id="5" creationId="{84D0F595-B9E8-C10E-321A-85C6B63B0CC9}"/>
          </ac:spMkLst>
        </pc:spChg>
        <pc:picChg chg="add mod">
          <ac:chgData name="Weifeng Xu" userId="e7aed605-a3dd-4d5a-a692-a87037af107b" providerId="ADAL" clId="{3A1D0FE0-4F5A-4388-B53C-410C5FF57080}" dt="2023-10-01T15:43:32.073" v="1675" actId="1076"/>
          <ac:picMkLst>
            <pc:docMk/>
            <pc:sldMk cId="2786742911" sldId="316"/>
            <ac:picMk id="3" creationId="{EF338021-4AA6-611B-E998-1E14093286D2}"/>
          </ac:picMkLst>
        </pc:picChg>
      </pc:sldChg>
      <pc:sldChg chg="addSp modSp new mod modNotesTx">
        <pc:chgData name="Weifeng Xu" userId="e7aed605-a3dd-4d5a-a692-a87037af107b" providerId="ADAL" clId="{3A1D0FE0-4F5A-4388-B53C-410C5FF57080}" dt="2023-10-01T15:45:40.141" v="1719" actId="20577"/>
        <pc:sldMkLst>
          <pc:docMk/>
          <pc:sldMk cId="2771510061" sldId="317"/>
        </pc:sldMkLst>
        <pc:spChg chg="add mod">
          <ac:chgData name="Weifeng Xu" userId="e7aed605-a3dd-4d5a-a692-a87037af107b" providerId="ADAL" clId="{3A1D0FE0-4F5A-4388-B53C-410C5FF57080}" dt="2023-10-01T15:45:40.141" v="1719" actId="20577"/>
          <ac:spMkLst>
            <pc:docMk/>
            <pc:sldMk cId="2771510061" sldId="317"/>
            <ac:spMk id="2" creationId="{533209CE-C6A0-2A13-50C0-3DEFA2C98954}"/>
          </ac:spMkLst>
        </pc:spChg>
        <pc:picChg chg="add">
          <ac:chgData name="Weifeng Xu" userId="e7aed605-a3dd-4d5a-a692-a87037af107b" providerId="ADAL" clId="{3A1D0FE0-4F5A-4388-B53C-410C5FF57080}" dt="2023-10-01T00:46:35.288" v="433" actId="22"/>
          <ac:picMkLst>
            <pc:docMk/>
            <pc:sldMk cId="2771510061" sldId="317"/>
            <ac:picMk id="3" creationId="{B738157F-BC2D-1EB6-8D32-842096A49924}"/>
          </ac:picMkLst>
        </pc:picChg>
      </pc:sldChg>
      <pc:sldChg chg="new del">
        <pc:chgData name="Weifeng Xu" userId="e7aed605-a3dd-4d5a-a692-a87037af107b" providerId="ADAL" clId="{3A1D0FE0-4F5A-4388-B53C-410C5FF57080}" dt="2023-10-01T00:35:04.862" v="386" actId="47"/>
        <pc:sldMkLst>
          <pc:docMk/>
          <pc:sldMk cId="3609316328" sldId="317"/>
        </pc:sldMkLst>
      </pc:sldChg>
      <pc:sldChg chg="new del">
        <pc:chgData name="Weifeng Xu" userId="e7aed605-a3dd-4d5a-a692-a87037af107b" providerId="ADAL" clId="{3A1D0FE0-4F5A-4388-B53C-410C5FF57080}" dt="2023-10-01T00:57:37.688" v="441" actId="47"/>
        <pc:sldMkLst>
          <pc:docMk/>
          <pc:sldMk cId="2439670587" sldId="318"/>
        </pc:sldMkLst>
      </pc:sldChg>
      <pc:sldChg chg="addSp modSp new mod modNotesTx">
        <pc:chgData name="Weifeng Xu" userId="e7aed605-a3dd-4d5a-a692-a87037af107b" providerId="ADAL" clId="{3A1D0FE0-4F5A-4388-B53C-410C5FF57080}" dt="2023-10-01T15:46:10.006" v="1721" actId="1076"/>
        <pc:sldMkLst>
          <pc:docMk/>
          <pc:sldMk cId="1238627909" sldId="319"/>
        </pc:sldMkLst>
        <pc:spChg chg="add mod">
          <ac:chgData name="Weifeng Xu" userId="e7aed605-a3dd-4d5a-a692-a87037af107b" providerId="ADAL" clId="{3A1D0FE0-4F5A-4388-B53C-410C5FF57080}" dt="2023-10-01T15:46:10.006" v="1721" actId="1076"/>
          <ac:spMkLst>
            <pc:docMk/>
            <pc:sldMk cId="1238627909" sldId="319"/>
            <ac:spMk id="2" creationId="{42505AC1-9B87-8F41-7B85-6537144DB908}"/>
          </ac:spMkLst>
        </pc:spChg>
        <pc:picChg chg="add">
          <ac:chgData name="Weifeng Xu" userId="e7aed605-a3dd-4d5a-a692-a87037af107b" providerId="ADAL" clId="{3A1D0FE0-4F5A-4388-B53C-410C5FF57080}" dt="2023-10-01T00:48:37.388" v="435" actId="22"/>
          <ac:picMkLst>
            <pc:docMk/>
            <pc:sldMk cId="1238627909" sldId="319"/>
            <ac:picMk id="3" creationId="{9D6C340E-714C-1AC9-33A3-133BA2E1B1F4}"/>
          </ac:picMkLst>
        </pc:picChg>
      </pc:sldChg>
      <pc:sldChg chg="new del">
        <pc:chgData name="Weifeng Xu" userId="e7aed605-a3dd-4d5a-a692-a87037af107b" providerId="ADAL" clId="{3A1D0FE0-4F5A-4388-B53C-410C5FF57080}" dt="2023-10-01T00:57:35.206" v="440" actId="47"/>
        <pc:sldMkLst>
          <pc:docMk/>
          <pc:sldMk cId="4198188668" sldId="320"/>
        </pc:sldMkLst>
      </pc:sldChg>
      <pc:sldChg chg="addSp modSp new mod modNotesTx">
        <pc:chgData name="Weifeng Xu" userId="e7aed605-a3dd-4d5a-a692-a87037af107b" providerId="ADAL" clId="{3A1D0FE0-4F5A-4388-B53C-410C5FF57080}" dt="2023-10-01T15:46:58.596" v="1748" actId="20577"/>
        <pc:sldMkLst>
          <pc:docMk/>
          <pc:sldMk cId="1751671203" sldId="321"/>
        </pc:sldMkLst>
        <pc:spChg chg="add mod">
          <ac:chgData name="Weifeng Xu" userId="e7aed605-a3dd-4d5a-a692-a87037af107b" providerId="ADAL" clId="{3A1D0FE0-4F5A-4388-B53C-410C5FF57080}" dt="2023-10-01T15:46:58.596" v="1748" actId="20577"/>
          <ac:spMkLst>
            <pc:docMk/>
            <pc:sldMk cId="1751671203" sldId="321"/>
            <ac:spMk id="2" creationId="{402E1B23-DB5D-78B9-873C-27B2BD041AB8}"/>
          </ac:spMkLst>
        </pc:spChg>
        <pc:picChg chg="add">
          <ac:chgData name="Weifeng Xu" userId="e7aed605-a3dd-4d5a-a692-a87037af107b" providerId="ADAL" clId="{3A1D0FE0-4F5A-4388-B53C-410C5FF57080}" dt="2023-10-01T00:55:50.108" v="439" actId="22"/>
          <ac:picMkLst>
            <pc:docMk/>
            <pc:sldMk cId="1751671203" sldId="321"/>
            <ac:picMk id="3" creationId="{0115ABEE-DEE6-D926-FD24-B5C538B53AB9}"/>
          </ac:picMkLst>
        </pc:picChg>
      </pc:sldChg>
      <pc:sldChg chg="addSp delSp modSp new del mod modClrScheme chgLayout modNotesTx">
        <pc:chgData name="Weifeng Xu" userId="e7aed605-a3dd-4d5a-a692-a87037af107b" providerId="ADAL" clId="{3A1D0FE0-4F5A-4388-B53C-410C5FF57080}" dt="2023-10-01T15:51:07.912" v="1751" actId="47"/>
        <pc:sldMkLst>
          <pc:docMk/>
          <pc:sldMk cId="2439266990" sldId="322"/>
        </pc:sldMkLst>
        <pc:spChg chg="add mod">
          <ac:chgData name="Weifeng Xu" userId="e7aed605-a3dd-4d5a-a692-a87037af107b" providerId="ADAL" clId="{3A1D0FE0-4F5A-4388-B53C-410C5FF57080}" dt="2023-10-01T15:50:54.665" v="1750" actId="1076"/>
          <ac:spMkLst>
            <pc:docMk/>
            <pc:sldMk cId="2439266990" sldId="322"/>
            <ac:spMk id="2" creationId="{245DBFE9-866A-08D6-1BC7-DC449F7DCAF4}"/>
          </ac:spMkLst>
        </pc:spChg>
        <pc:spChg chg="del">
          <ac:chgData name="Weifeng Xu" userId="e7aed605-a3dd-4d5a-a692-a87037af107b" providerId="ADAL" clId="{3A1D0FE0-4F5A-4388-B53C-410C5FF57080}" dt="2023-10-01T01:08:54.487" v="559" actId="700"/>
          <ac:spMkLst>
            <pc:docMk/>
            <pc:sldMk cId="2439266990" sldId="322"/>
            <ac:spMk id="2" creationId="{F59F16D4-3BD4-ECF7-BAAF-046A8BF743C7}"/>
          </ac:spMkLst>
        </pc:spChg>
        <pc:picChg chg="add mod">
          <ac:chgData name="Weifeng Xu" userId="e7aed605-a3dd-4d5a-a692-a87037af107b" providerId="ADAL" clId="{3A1D0FE0-4F5A-4388-B53C-410C5FF57080}" dt="2023-10-01T01:12:58.474" v="563" actId="1076"/>
          <ac:picMkLst>
            <pc:docMk/>
            <pc:sldMk cId="2439266990" sldId="322"/>
            <ac:picMk id="4" creationId="{34CF65F3-53BC-F051-C5F7-EB604319B44F}"/>
          </ac:picMkLst>
        </pc:picChg>
      </pc:sldChg>
      <pc:sldChg chg="addSp modSp new mod modClrScheme chgLayout modNotesTx">
        <pc:chgData name="Weifeng Xu" userId="e7aed605-a3dd-4d5a-a692-a87037af107b" providerId="ADAL" clId="{3A1D0FE0-4F5A-4388-B53C-410C5FF57080}" dt="2023-10-01T15:58:01.985" v="1954" actId="20577"/>
        <pc:sldMkLst>
          <pc:docMk/>
          <pc:sldMk cId="3789607759" sldId="323"/>
        </pc:sldMkLst>
        <pc:spChg chg="add mod">
          <ac:chgData name="Weifeng Xu" userId="e7aed605-a3dd-4d5a-a692-a87037af107b" providerId="ADAL" clId="{3A1D0FE0-4F5A-4388-B53C-410C5FF57080}" dt="2023-10-01T15:57:32.895" v="1907" actId="1076"/>
          <ac:spMkLst>
            <pc:docMk/>
            <pc:sldMk cId="3789607759" sldId="323"/>
            <ac:spMk id="2" creationId="{4C9DCEE6-A51F-1CBD-A553-5D8A44561F9F}"/>
          </ac:spMkLst>
        </pc:spChg>
        <pc:spChg chg="add mod ord">
          <ac:chgData name="Weifeng Xu" userId="e7aed605-a3dd-4d5a-a692-a87037af107b" providerId="ADAL" clId="{3A1D0FE0-4F5A-4388-B53C-410C5FF57080}" dt="2023-10-01T15:58:01.985" v="1954" actId="20577"/>
          <ac:spMkLst>
            <pc:docMk/>
            <pc:sldMk cId="3789607759" sldId="323"/>
            <ac:spMk id="4" creationId="{3F441C73-7603-6EF3-14CA-E5893F3A74A0}"/>
          </ac:spMkLst>
        </pc:spChg>
        <pc:picChg chg="add mod">
          <ac:chgData name="Weifeng Xu" userId="e7aed605-a3dd-4d5a-a692-a87037af107b" providerId="ADAL" clId="{3A1D0FE0-4F5A-4388-B53C-410C5FF57080}" dt="2023-10-01T15:57:32.895" v="1907" actId="1076"/>
          <ac:picMkLst>
            <pc:docMk/>
            <pc:sldMk cId="3789607759" sldId="323"/>
            <ac:picMk id="3" creationId="{231686EF-A370-9431-25C0-1B3136E9CFD1}"/>
          </ac:picMkLst>
        </pc:picChg>
      </pc:sldChg>
      <pc:sldChg chg="addSp delSp modSp new mod modNotesTx">
        <pc:chgData name="Weifeng Xu" userId="e7aed605-a3dd-4d5a-a692-a87037af107b" providerId="ADAL" clId="{3A1D0FE0-4F5A-4388-B53C-410C5FF57080}" dt="2023-10-01T15:54:44.036" v="1803" actId="1076"/>
        <pc:sldMkLst>
          <pc:docMk/>
          <pc:sldMk cId="3356766947" sldId="324"/>
        </pc:sldMkLst>
        <pc:spChg chg="add mod">
          <ac:chgData name="Weifeng Xu" userId="e7aed605-a3dd-4d5a-a692-a87037af107b" providerId="ADAL" clId="{3A1D0FE0-4F5A-4388-B53C-410C5FF57080}" dt="2023-10-01T15:54:44.036" v="1803" actId="1076"/>
          <ac:spMkLst>
            <pc:docMk/>
            <pc:sldMk cId="3356766947" sldId="324"/>
            <ac:spMk id="2" creationId="{79FC079B-324A-6D10-F329-31C9595585C5}"/>
          </ac:spMkLst>
        </pc:spChg>
        <pc:spChg chg="add mod">
          <ac:chgData name="Weifeng Xu" userId="e7aed605-a3dd-4d5a-a692-a87037af107b" providerId="ADAL" clId="{3A1D0FE0-4F5A-4388-B53C-410C5FF57080}" dt="2023-10-01T15:53:32.006" v="1770" actId="1076"/>
          <ac:spMkLst>
            <pc:docMk/>
            <pc:sldMk cId="3356766947" sldId="324"/>
            <ac:spMk id="7" creationId="{FED39766-8B06-06F5-1B98-660028828909}"/>
          </ac:spMkLst>
        </pc:spChg>
        <pc:picChg chg="add del">
          <ac:chgData name="Weifeng Xu" userId="e7aed605-a3dd-4d5a-a692-a87037af107b" providerId="ADAL" clId="{3A1D0FE0-4F5A-4388-B53C-410C5FF57080}" dt="2023-10-01T01:52:47.733" v="568" actId="478"/>
          <ac:picMkLst>
            <pc:docMk/>
            <pc:sldMk cId="3356766947" sldId="324"/>
            <ac:picMk id="3" creationId="{782AB16B-EA13-9AD1-603E-7C8C39A4FD98}"/>
          </ac:picMkLst>
        </pc:picChg>
        <pc:picChg chg="add mod">
          <ac:chgData name="Weifeng Xu" userId="e7aed605-a3dd-4d5a-a692-a87037af107b" providerId="ADAL" clId="{3A1D0FE0-4F5A-4388-B53C-410C5FF57080}" dt="2023-10-01T15:53:20.534" v="1769" actId="1076"/>
          <ac:picMkLst>
            <pc:docMk/>
            <pc:sldMk cId="3356766947" sldId="324"/>
            <ac:picMk id="5" creationId="{6A5F5838-8E52-FE96-3766-86B06ED46739}"/>
          </ac:picMkLst>
        </pc:picChg>
      </pc:sldChg>
      <pc:sldChg chg="addSp modSp new mod modNotesTx">
        <pc:chgData name="Weifeng Xu" userId="e7aed605-a3dd-4d5a-a692-a87037af107b" providerId="ADAL" clId="{3A1D0FE0-4F5A-4388-B53C-410C5FF57080}" dt="2023-10-01T15:55:06.946" v="1825" actId="20577"/>
        <pc:sldMkLst>
          <pc:docMk/>
          <pc:sldMk cId="309486207" sldId="325"/>
        </pc:sldMkLst>
        <pc:spChg chg="add mod">
          <ac:chgData name="Weifeng Xu" userId="e7aed605-a3dd-4d5a-a692-a87037af107b" providerId="ADAL" clId="{3A1D0FE0-4F5A-4388-B53C-410C5FF57080}" dt="2023-10-01T15:55:06.946" v="1825" actId="20577"/>
          <ac:spMkLst>
            <pc:docMk/>
            <pc:sldMk cId="309486207" sldId="325"/>
            <ac:spMk id="2" creationId="{C935E0E6-8435-D7AC-F56F-93647FFD0BF2}"/>
          </ac:spMkLst>
        </pc:spChg>
        <pc:picChg chg="add">
          <ac:chgData name="Weifeng Xu" userId="e7aed605-a3dd-4d5a-a692-a87037af107b" providerId="ADAL" clId="{3A1D0FE0-4F5A-4388-B53C-410C5FF57080}" dt="2023-10-01T01:56:38.782" v="628" actId="22"/>
          <ac:picMkLst>
            <pc:docMk/>
            <pc:sldMk cId="309486207" sldId="325"/>
            <ac:picMk id="3" creationId="{AC4874CD-A619-4F20-20C8-E41A514B261B}"/>
          </ac:picMkLst>
        </pc:picChg>
      </pc:sldChg>
      <pc:sldChg chg="addSp modSp new mod modNotesTx">
        <pc:chgData name="Weifeng Xu" userId="e7aed605-a3dd-4d5a-a692-a87037af107b" providerId="ADAL" clId="{3A1D0FE0-4F5A-4388-B53C-410C5FF57080}" dt="2023-10-01T15:56:17.980" v="1891" actId="1076"/>
        <pc:sldMkLst>
          <pc:docMk/>
          <pc:sldMk cId="3241017867" sldId="326"/>
        </pc:sldMkLst>
        <pc:spChg chg="add mod">
          <ac:chgData name="Weifeng Xu" userId="e7aed605-a3dd-4d5a-a692-a87037af107b" providerId="ADAL" clId="{3A1D0FE0-4F5A-4388-B53C-410C5FF57080}" dt="2023-10-01T15:56:17.980" v="1891" actId="1076"/>
          <ac:spMkLst>
            <pc:docMk/>
            <pc:sldMk cId="3241017867" sldId="326"/>
            <ac:spMk id="4" creationId="{76AAC03B-008A-56BB-62F3-7164935A0ECC}"/>
          </ac:spMkLst>
        </pc:spChg>
        <pc:picChg chg="add mod">
          <ac:chgData name="Weifeng Xu" userId="e7aed605-a3dd-4d5a-a692-a87037af107b" providerId="ADAL" clId="{3A1D0FE0-4F5A-4388-B53C-410C5FF57080}" dt="2023-10-01T15:55:17.277" v="1826" actId="1076"/>
          <ac:picMkLst>
            <pc:docMk/>
            <pc:sldMk cId="3241017867" sldId="326"/>
            <ac:picMk id="3" creationId="{E6B606C2-D999-4966-E7CE-9328DDBCE41D}"/>
          </ac:picMkLst>
        </pc:picChg>
      </pc:sldChg>
      <pc:sldChg chg="addSp modSp new mod modClrScheme chgLayout">
        <pc:chgData name="Weifeng Xu" userId="e7aed605-a3dd-4d5a-a692-a87037af107b" providerId="ADAL" clId="{3A1D0FE0-4F5A-4388-B53C-410C5FF57080}" dt="2023-10-01T15:32:04.463" v="1492"/>
        <pc:sldMkLst>
          <pc:docMk/>
          <pc:sldMk cId="3144095555" sldId="327"/>
        </pc:sldMkLst>
        <pc:spChg chg="add mod">
          <ac:chgData name="Weifeng Xu" userId="e7aed605-a3dd-4d5a-a692-a87037af107b" providerId="ADAL" clId="{3A1D0FE0-4F5A-4388-B53C-410C5FF57080}" dt="2023-10-01T15:32:04.463" v="1492"/>
          <ac:spMkLst>
            <pc:docMk/>
            <pc:sldMk cId="3144095555" sldId="327"/>
            <ac:spMk id="2" creationId="{3EA3E3DB-05D8-9FAB-9792-132E591E51A3}"/>
          </ac:spMkLst>
        </pc:spChg>
        <pc:spChg chg="add mod">
          <ac:chgData name="Weifeng Xu" userId="e7aed605-a3dd-4d5a-a692-a87037af107b" providerId="ADAL" clId="{3A1D0FE0-4F5A-4388-B53C-410C5FF57080}" dt="2023-10-01T15:31:54.934" v="1491" actId="6549"/>
          <ac:spMkLst>
            <pc:docMk/>
            <pc:sldMk cId="3144095555" sldId="327"/>
            <ac:spMk id="3" creationId="{889263C3-A52E-6E5D-1F9F-2C9ED50BA89A}"/>
          </ac:spMkLst>
        </pc:spChg>
      </pc:sldChg>
      <pc:sldChg chg="addSp delSp modSp new mod">
        <pc:chgData name="Weifeng Xu" userId="e7aed605-a3dd-4d5a-a692-a87037af107b" providerId="ADAL" clId="{3A1D0FE0-4F5A-4388-B53C-410C5FF57080}" dt="2023-10-01T15:40:31.131" v="1587" actId="1076"/>
        <pc:sldMkLst>
          <pc:docMk/>
          <pc:sldMk cId="1302269365" sldId="328"/>
        </pc:sldMkLst>
        <pc:spChg chg="mod">
          <ac:chgData name="Weifeng Xu" userId="e7aed605-a3dd-4d5a-a692-a87037af107b" providerId="ADAL" clId="{3A1D0FE0-4F5A-4388-B53C-410C5FF57080}" dt="2023-10-01T15:33:29.571" v="1499" actId="20577"/>
          <ac:spMkLst>
            <pc:docMk/>
            <pc:sldMk cId="1302269365" sldId="328"/>
            <ac:spMk id="2" creationId="{F54496C8-DFF1-9AAE-67A9-295EA4A26277}"/>
          </ac:spMkLst>
        </pc:spChg>
        <pc:spChg chg="mod">
          <ac:chgData name="Weifeng Xu" userId="e7aed605-a3dd-4d5a-a692-a87037af107b" providerId="ADAL" clId="{3A1D0FE0-4F5A-4388-B53C-410C5FF57080}" dt="2023-10-01T15:39:54.571" v="1571" actId="14100"/>
          <ac:spMkLst>
            <pc:docMk/>
            <pc:sldMk cId="1302269365" sldId="328"/>
            <ac:spMk id="3" creationId="{E65DAA7C-7460-9F49-C697-53D27AD17E9B}"/>
          </ac:spMkLst>
        </pc:spChg>
        <pc:spChg chg="add del">
          <ac:chgData name="Weifeng Xu" userId="e7aed605-a3dd-4d5a-a692-a87037af107b" providerId="ADAL" clId="{3A1D0FE0-4F5A-4388-B53C-410C5FF57080}" dt="2023-10-01T15:39:30.081" v="1562"/>
          <ac:spMkLst>
            <pc:docMk/>
            <pc:sldMk cId="1302269365" sldId="328"/>
            <ac:spMk id="4" creationId="{592E2FB1-9FF6-E50B-C058-D4750D4F48C3}"/>
          </ac:spMkLst>
        </pc:spChg>
        <pc:spChg chg="add del">
          <ac:chgData name="Weifeng Xu" userId="e7aed605-a3dd-4d5a-a692-a87037af107b" providerId="ADAL" clId="{3A1D0FE0-4F5A-4388-B53C-410C5FF57080}" dt="2023-10-01T15:39:36.120" v="1564"/>
          <ac:spMkLst>
            <pc:docMk/>
            <pc:sldMk cId="1302269365" sldId="328"/>
            <ac:spMk id="5" creationId="{38B7D727-5450-8912-B39B-63B4A31FEBA0}"/>
          </ac:spMkLst>
        </pc:spChg>
        <pc:spChg chg="add del">
          <ac:chgData name="Weifeng Xu" userId="e7aed605-a3dd-4d5a-a692-a87037af107b" providerId="ADAL" clId="{3A1D0FE0-4F5A-4388-B53C-410C5FF57080}" dt="2023-10-01T15:39:44.057" v="1566"/>
          <ac:spMkLst>
            <pc:docMk/>
            <pc:sldMk cId="1302269365" sldId="328"/>
            <ac:spMk id="6" creationId="{DF988E59-5BAB-40B0-6991-F25B6186F63D}"/>
          </ac:spMkLst>
        </pc:spChg>
        <pc:spChg chg="add mod">
          <ac:chgData name="Weifeng Xu" userId="e7aed605-a3dd-4d5a-a692-a87037af107b" providerId="ADAL" clId="{3A1D0FE0-4F5A-4388-B53C-410C5FF57080}" dt="2023-10-01T15:40:31.131" v="1587" actId="1076"/>
          <ac:spMkLst>
            <pc:docMk/>
            <pc:sldMk cId="1302269365" sldId="328"/>
            <ac:spMk id="9" creationId="{6C5E56D1-7BFF-19C4-D435-DA01AA16B993}"/>
          </ac:spMkLst>
        </pc:spChg>
        <pc:picChg chg="add mod">
          <ac:chgData name="Weifeng Xu" userId="e7aed605-a3dd-4d5a-a692-a87037af107b" providerId="ADAL" clId="{3A1D0FE0-4F5A-4388-B53C-410C5FF57080}" dt="2023-10-01T15:39:59.018" v="1572" actId="1076"/>
          <ac:picMkLst>
            <pc:docMk/>
            <pc:sldMk cId="1302269365" sldId="328"/>
            <ac:picMk id="7" creationId="{53A01D00-E91F-C128-F31C-59F6DDFD7597}"/>
          </ac:picMkLst>
        </pc:picChg>
        <pc:picChg chg="add del">
          <ac:chgData name="Weifeng Xu" userId="e7aed605-a3dd-4d5a-a692-a87037af107b" providerId="ADAL" clId="{3A1D0FE0-4F5A-4388-B53C-410C5FF57080}" dt="2023-10-01T15:39:22.814" v="1560" actId="478"/>
          <ac:picMkLst>
            <pc:docMk/>
            <pc:sldMk cId="1302269365" sldId="328"/>
            <ac:picMk id="1026" creationId="{7BCBF8DA-B832-0580-F2D5-0B1D12D0207C}"/>
          </ac:picMkLst>
        </pc:picChg>
      </pc:sldChg>
    </pc:docChg>
  </pc:docChgLst>
  <pc:docChgLst>
    <pc:chgData name="Weifeng Xu" userId="e7aed605-a3dd-4d5a-a692-a87037af107b" providerId="ADAL" clId="{CCD4C665-1B8B-41BE-BFE9-E10793EC4242}"/>
    <pc:docChg chg="undo custSel modSld">
      <pc:chgData name="Weifeng Xu" userId="e7aed605-a3dd-4d5a-a692-a87037af107b" providerId="ADAL" clId="{CCD4C665-1B8B-41BE-BFE9-E10793EC4242}" dt="2021-03-03T13:58:59.659" v="147" actId="13822"/>
      <pc:docMkLst>
        <pc:docMk/>
      </pc:docMkLst>
      <pc:sldChg chg="modSp mod">
        <pc:chgData name="Weifeng Xu" userId="e7aed605-a3dd-4d5a-a692-a87037af107b" providerId="ADAL" clId="{CCD4C665-1B8B-41BE-BFE9-E10793EC4242}" dt="2021-03-03T13:34:49.418" v="54" actId="20577"/>
        <pc:sldMkLst>
          <pc:docMk/>
          <pc:sldMk cId="750422591" sldId="269"/>
        </pc:sldMkLst>
        <pc:spChg chg="mod">
          <ac:chgData name="Weifeng Xu" userId="e7aed605-a3dd-4d5a-a692-a87037af107b" providerId="ADAL" clId="{CCD4C665-1B8B-41BE-BFE9-E10793EC4242}" dt="2021-03-03T13:34:49.418" v="54" actId="20577"/>
          <ac:spMkLst>
            <pc:docMk/>
            <pc:sldMk cId="750422591" sldId="269"/>
            <ac:spMk id="5" creationId="{00000000-0000-0000-0000-000000000000}"/>
          </ac:spMkLst>
        </pc:spChg>
      </pc:sldChg>
      <pc:sldChg chg="modNotesTx">
        <pc:chgData name="Weifeng Xu" userId="e7aed605-a3dd-4d5a-a692-a87037af107b" providerId="ADAL" clId="{CCD4C665-1B8B-41BE-BFE9-E10793EC4242}" dt="2021-03-03T13:15:01.223" v="22" actId="20577"/>
        <pc:sldMkLst>
          <pc:docMk/>
          <pc:sldMk cId="29194520" sldId="271"/>
        </pc:sldMkLst>
      </pc:sldChg>
      <pc:sldChg chg="modSp mod">
        <pc:chgData name="Weifeng Xu" userId="e7aed605-a3dd-4d5a-a692-a87037af107b" providerId="ADAL" clId="{CCD4C665-1B8B-41BE-BFE9-E10793EC4242}" dt="2021-03-03T13:24:29.158" v="25" actId="20577"/>
        <pc:sldMkLst>
          <pc:docMk/>
          <pc:sldMk cId="4260854167" sldId="278"/>
        </pc:sldMkLst>
        <pc:spChg chg="mod">
          <ac:chgData name="Weifeng Xu" userId="e7aed605-a3dd-4d5a-a692-a87037af107b" providerId="ADAL" clId="{CCD4C665-1B8B-41BE-BFE9-E10793EC4242}" dt="2021-03-03T13:24:29.158" v="25" actId="20577"/>
          <ac:spMkLst>
            <pc:docMk/>
            <pc:sldMk cId="4260854167" sldId="278"/>
            <ac:spMk id="10" creationId="{00000000-0000-0000-0000-000000000000}"/>
          </ac:spMkLst>
        </pc:spChg>
      </pc:sldChg>
      <pc:sldChg chg="addSp modSp mod">
        <pc:chgData name="Weifeng Xu" userId="e7aed605-a3dd-4d5a-a692-a87037af107b" providerId="ADAL" clId="{CCD4C665-1B8B-41BE-BFE9-E10793EC4242}" dt="2021-03-03T13:37:22.880" v="59" actId="404"/>
        <pc:sldMkLst>
          <pc:docMk/>
          <pc:sldMk cId="415267365" sldId="286"/>
        </pc:sldMkLst>
        <pc:spChg chg="add mod">
          <ac:chgData name="Weifeng Xu" userId="e7aed605-a3dd-4d5a-a692-a87037af107b" providerId="ADAL" clId="{CCD4C665-1B8B-41BE-BFE9-E10793EC4242}" dt="2021-03-03T13:37:22.880" v="59" actId="404"/>
          <ac:spMkLst>
            <pc:docMk/>
            <pc:sldMk cId="415267365" sldId="286"/>
            <ac:spMk id="7" creationId="{476FEC2B-49D0-49D8-9E4D-0D07D2B144D0}"/>
          </ac:spMkLst>
        </pc:spChg>
      </pc:sldChg>
      <pc:sldChg chg="addSp delSp modSp mod">
        <pc:chgData name="Weifeng Xu" userId="e7aed605-a3dd-4d5a-a692-a87037af107b" providerId="ADAL" clId="{CCD4C665-1B8B-41BE-BFE9-E10793EC4242}" dt="2021-03-03T13:58:59.659" v="147" actId="13822"/>
        <pc:sldMkLst>
          <pc:docMk/>
          <pc:sldMk cId="2296256338" sldId="288"/>
        </pc:sldMkLst>
        <pc:spChg chg="mod">
          <ac:chgData name="Weifeng Xu" userId="e7aed605-a3dd-4d5a-a692-a87037af107b" providerId="ADAL" clId="{CCD4C665-1B8B-41BE-BFE9-E10793EC4242}" dt="2021-03-03T13:58:33.625" v="140" actId="1076"/>
          <ac:spMkLst>
            <pc:docMk/>
            <pc:sldMk cId="2296256338" sldId="288"/>
            <ac:spMk id="4" creationId="{00000000-0000-0000-0000-000000000000}"/>
          </ac:spMkLst>
        </pc:spChg>
        <pc:spChg chg="add del">
          <ac:chgData name="Weifeng Xu" userId="e7aed605-a3dd-4d5a-a692-a87037af107b" providerId="ADAL" clId="{CCD4C665-1B8B-41BE-BFE9-E10793EC4242}" dt="2021-03-03T13:53:34.928" v="64"/>
          <ac:spMkLst>
            <pc:docMk/>
            <pc:sldMk cId="2296256338" sldId="288"/>
            <ac:spMk id="5" creationId="{1C2D5873-19B3-4A57-BA86-638D02D6B367}"/>
          </ac:spMkLst>
        </pc:spChg>
        <pc:spChg chg="add mod">
          <ac:chgData name="Weifeng Xu" userId="e7aed605-a3dd-4d5a-a692-a87037af107b" providerId="ADAL" clId="{CCD4C665-1B8B-41BE-BFE9-E10793EC4242}" dt="2021-03-03T13:57:48.176" v="134" actId="14100"/>
          <ac:spMkLst>
            <pc:docMk/>
            <pc:sldMk cId="2296256338" sldId="288"/>
            <ac:spMk id="6" creationId="{764AB982-17C7-474F-885E-A461B0AB9AC1}"/>
          </ac:spMkLst>
        </pc:spChg>
        <pc:picChg chg="add mod">
          <ac:chgData name="Weifeng Xu" userId="e7aed605-a3dd-4d5a-a692-a87037af107b" providerId="ADAL" clId="{CCD4C665-1B8B-41BE-BFE9-E10793EC4242}" dt="2021-03-03T13:58:39.854" v="143" actId="1076"/>
          <ac:picMkLst>
            <pc:docMk/>
            <pc:sldMk cId="2296256338" sldId="288"/>
            <ac:picMk id="8" creationId="{F4232DFC-819D-4DAC-BC21-6AC25B52930E}"/>
          </ac:picMkLst>
        </pc:picChg>
        <pc:picChg chg="mod">
          <ac:chgData name="Weifeng Xu" userId="e7aed605-a3dd-4d5a-a692-a87037af107b" providerId="ADAL" clId="{CCD4C665-1B8B-41BE-BFE9-E10793EC4242}" dt="2021-03-03T13:58:35.314" v="141" actId="1076"/>
          <ac:picMkLst>
            <pc:docMk/>
            <pc:sldMk cId="2296256338" sldId="288"/>
            <ac:picMk id="9" creationId="{00000000-0000-0000-0000-000000000000}"/>
          </ac:picMkLst>
        </pc:picChg>
        <pc:picChg chg="add mod">
          <ac:chgData name="Weifeng Xu" userId="e7aed605-a3dd-4d5a-a692-a87037af107b" providerId="ADAL" clId="{CCD4C665-1B8B-41BE-BFE9-E10793EC4242}" dt="2021-03-03T13:58:36.976" v="142" actId="1076"/>
          <ac:picMkLst>
            <pc:docMk/>
            <pc:sldMk cId="2296256338" sldId="288"/>
            <ac:picMk id="11" creationId="{42795317-3288-4B12-BE14-8B99719A5D3D}"/>
          </ac:picMkLst>
        </pc:picChg>
        <pc:cxnChg chg="add mod">
          <ac:chgData name="Weifeng Xu" userId="e7aed605-a3dd-4d5a-a692-a87037af107b" providerId="ADAL" clId="{CCD4C665-1B8B-41BE-BFE9-E10793EC4242}" dt="2021-03-03T13:58:51.508" v="145" actId="13822"/>
          <ac:cxnSpMkLst>
            <pc:docMk/>
            <pc:sldMk cId="2296256338" sldId="288"/>
            <ac:cxnSpMk id="13" creationId="{0BA25554-D048-4DDA-8673-BC2050C6D309}"/>
          </ac:cxnSpMkLst>
        </pc:cxnChg>
        <pc:cxnChg chg="add mod">
          <ac:chgData name="Weifeng Xu" userId="e7aed605-a3dd-4d5a-a692-a87037af107b" providerId="ADAL" clId="{CCD4C665-1B8B-41BE-BFE9-E10793EC4242}" dt="2021-03-03T13:58:59.659" v="147" actId="13822"/>
          <ac:cxnSpMkLst>
            <pc:docMk/>
            <pc:sldMk cId="2296256338" sldId="288"/>
            <ac:cxnSpMk id="15" creationId="{EA3536D2-FD43-4A06-8398-BC9E2FAD67EE}"/>
          </ac:cxnSpMkLst>
        </pc:cxnChg>
      </pc:sldChg>
      <pc:sldChg chg="modSp mod">
        <pc:chgData name="Weifeng Xu" userId="e7aed605-a3dd-4d5a-a692-a87037af107b" providerId="ADAL" clId="{CCD4C665-1B8B-41BE-BFE9-E10793EC4242}" dt="2021-03-03T13:21:14.418" v="23" actId="20577"/>
        <pc:sldMkLst>
          <pc:docMk/>
          <pc:sldMk cId="3510619264" sldId="296"/>
        </pc:sldMkLst>
        <pc:spChg chg="mod">
          <ac:chgData name="Weifeng Xu" userId="e7aed605-a3dd-4d5a-a692-a87037af107b" providerId="ADAL" clId="{CCD4C665-1B8B-41BE-BFE9-E10793EC4242}" dt="2021-03-03T13:21:14.418" v="23" actId="20577"/>
          <ac:spMkLst>
            <pc:docMk/>
            <pc:sldMk cId="3510619264" sldId="296"/>
            <ac:spMk id="6" creationId="{00000000-0000-0000-0000-000000000000}"/>
          </ac:spMkLst>
        </pc:spChg>
      </pc:sldChg>
    </pc:docChg>
  </pc:docChgLst>
  <pc:docChgLst>
    <pc:chgData name="Richard Wheeless" userId="S::id63la41@ubalt.edu::edf7d7f9-5d95-4eec-886d-0f745236a21b" providerId="AD" clId="Web-{1CD4744B-46E9-485E-8B11-DDA791EF49FF}"/>
    <pc:docChg chg="modSld">
      <pc:chgData name="Richard Wheeless" userId="S::id63la41@ubalt.edu::edf7d7f9-5d95-4eec-886d-0f745236a21b" providerId="AD" clId="Web-{1CD4744B-46E9-485E-8B11-DDA791EF49FF}" dt="2020-10-19T08:22:19.562" v="6" actId="1076"/>
      <pc:docMkLst>
        <pc:docMk/>
      </pc:docMkLst>
      <pc:sldChg chg="modSp">
        <pc:chgData name="Richard Wheeless" userId="S::id63la41@ubalt.edu::edf7d7f9-5d95-4eec-886d-0f745236a21b" providerId="AD" clId="Web-{1CD4744B-46E9-485E-8B11-DDA791EF49FF}" dt="2020-10-19T08:22:19.562" v="6" actId="1076"/>
        <pc:sldMkLst>
          <pc:docMk/>
          <pc:sldMk cId="244327251" sldId="272"/>
        </pc:sldMkLst>
        <pc:spChg chg="mod">
          <ac:chgData name="Richard Wheeless" userId="S::id63la41@ubalt.edu::edf7d7f9-5d95-4eec-886d-0f745236a21b" providerId="AD" clId="Web-{1CD4744B-46E9-485E-8B11-DDA791EF49FF}" dt="2020-10-19T08:22:17.656" v="5" actId="1076"/>
          <ac:spMkLst>
            <pc:docMk/>
            <pc:sldMk cId="244327251" sldId="272"/>
            <ac:spMk id="2" creationId="{00000000-0000-0000-0000-000000000000}"/>
          </ac:spMkLst>
        </pc:spChg>
        <pc:picChg chg="mod">
          <ac:chgData name="Richard Wheeless" userId="S::id63la41@ubalt.edu::edf7d7f9-5d95-4eec-886d-0f745236a21b" providerId="AD" clId="Web-{1CD4744B-46E9-485E-8B11-DDA791EF49FF}" dt="2020-10-19T08:22:19.562" v="6" actId="1076"/>
          <ac:picMkLst>
            <pc:docMk/>
            <pc:sldMk cId="244327251" sldId="272"/>
            <ac:picMk id="4" creationId="{00000000-0000-0000-0000-000000000000}"/>
          </ac:picMkLst>
        </pc:picChg>
      </pc:sldChg>
    </pc:docChg>
  </pc:docChgLst>
  <pc:docChgLst>
    <pc:chgData name="Weifeng Xu" userId="e7aed605-a3dd-4d5a-a692-a87037af107b" providerId="ADAL" clId="{AC352283-D215-4470-AC02-AD78B6E2A622}"/>
    <pc:docChg chg="modSld">
      <pc:chgData name="Weifeng Xu" userId="e7aed605-a3dd-4d5a-a692-a87037af107b" providerId="ADAL" clId="{AC352283-D215-4470-AC02-AD78B6E2A622}" dt="2021-01-13T15:08:25.311" v="14" actId="20577"/>
      <pc:docMkLst>
        <pc:docMk/>
      </pc:docMkLst>
      <pc:sldChg chg="modSp mod">
        <pc:chgData name="Weifeng Xu" userId="e7aed605-a3dd-4d5a-a692-a87037af107b" providerId="ADAL" clId="{AC352283-D215-4470-AC02-AD78B6E2A622}" dt="2021-01-13T15:08:25.311" v="14" actId="20577"/>
        <pc:sldMkLst>
          <pc:docMk/>
          <pc:sldMk cId="1630610481" sldId="264"/>
        </pc:sldMkLst>
        <pc:spChg chg="mod">
          <ac:chgData name="Weifeng Xu" userId="e7aed605-a3dd-4d5a-a692-a87037af107b" providerId="ADAL" clId="{AC352283-D215-4470-AC02-AD78B6E2A622}" dt="2021-01-13T15:08:25.311" v="14" actId="20577"/>
          <ac:spMkLst>
            <pc:docMk/>
            <pc:sldMk cId="1630610481" sldId="264"/>
            <ac:spMk id="7" creationId="{C4FB1B15-E48B-444A-BFB7-26DECE7C74E9}"/>
          </ac:spMkLst>
        </pc:spChg>
      </pc:sldChg>
    </pc:docChg>
  </pc:docChgLst>
  <pc:docChgLst>
    <pc:chgData name="Richard Wheeless" userId="S::id63la41@ubalt.edu::edf7d7f9-5d95-4eec-886d-0f745236a21b" providerId="AD" clId="Web-{C7603778-FF2C-3625-76A9-125A26B0D2D5}"/>
    <pc:docChg chg="modSld">
      <pc:chgData name="Richard Wheeless" userId="S::id63la41@ubalt.edu::edf7d7f9-5d95-4eec-886d-0f745236a21b" providerId="AD" clId="Web-{C7603778-FF2C-3625-76A9-125A26B0D2D5}" dt="2021-09-10T07:11:06.655" v="10"/>
      <pc:docMkLst>
        <pc:docMk/>
      </pc:docMkLst>
      <pc:sldChg chg="modNotes">
        <pc:chgData name="Richard Wheeless" userId="S::id63la41@ubalt.edu::edf7d7f9-5d95-4eec-886d-0f745236a21b" providerId="AD" clId="Web-{C7603778-FF2C-3625-76A9-125A26B0D2D5}" dt="2021-09-10T07:11:06.655" v="10"/>
        <pc:sldMkLst>
          <pc:docMk/>
          <pc:sldMk cId="3091480736" sldId="257"/>
        </pc:sldMkLst>
      </pc:sldChg>
    </pc:docChg>
  </pc:docChgLst>
  <pc:docChgLst>
    <pc:chgData name="Richard Wheeless" userId="S::id63la41@ubalt.edu::edf7d7f9-5d95-4eec-886d-0f745236a21b" providerId="AD" clId="Web-{1145B16C-5E93-681B-B9BA-C7C9CDE20735}"/>
    <pc:docChg chg="modSld">
      <pc:chgData name="Richard Wheeless" userId="S::id63la41@ubalt.edu::edf7d7f9-5d95-4eec-886d-0f745236a21b" providerId="AD" clId="Web-{1145B16C-5E93-681B-B9BA-C7C9CDE20735}" dt="2020-10-22T20:25:25.022" v="9" actId="1076"/>
      <pc:docMkLst>
        <pc:docMk/>
      </pc:docMkLst>
      <pc:sldChg chg="modSp">
        <pc:chgData name="Richard Wheeless" userId="S::id63la41@ubalt.edu::edf7d7f9-5d95-4eec-886d-0f745236a21b" providerId="AD" clId="Web-{1145B16C-5E93-681B-B9BA-C7C9CDE20735}" dt="2020-10-22T20:25:25.022" v="9" actId="1076"/>
        <pc:sldMkLst>
          <pc:docMk/>
          <pc:sldMk cId="244327251" sldId="272"/>
        </pc:sldMkLst>
        <pc:picChg chg="mod">
          <ac:chgData name="Richard Wheeless" userId="S::id63la41@ubalt.edu::edf7d7f9-5d95-4eec-886d-0f745236a21b" providerId="AD" clId="Web-{1145B16C-5E93-681B-B9BA-C7C9CDE20735}" dt="2020-10-22T20:25:25.022" v="9" actId="1076"/>
          <ac:picMkLst>
            <pc:docMk/>
            <pc:sldMk cId="244327251" sldId="272"/>
            <ac:picMk id="4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22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-l  /media/root/C8CA0C8DCA0C7A48/Users/informant/</a:t>
            </a:r>
            <a:r>
              <a:rPr lang="en-US" dirty="0" err="1"/>
              <a:t>AppData</a:t>
            </a:r>
            <a:r>
              <a:rPr lang="en-US" dirty="0"/>
              <a:t>/Local/Microsoft/Windows/</a:t>
            </a:r>
            <a:r>
              <a:rPr lang="en-US" dirty="0" err="1"/>
              <a:t>WebCache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904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-l /media/root/C8CA0C8DCA0C7A48/Users/informant/</a:t>
            </a:r>
            <a:r>
              <a:rPr lang="en-US" dirty="0" err="1"/>
              <a:t>AppData</a:t>
            </a:r>
            <a:r>
              <a:rPr lang="en-US" dirty="0"/>
              <a:t>/Local/Google/Chrome/User\ Data/Default/ | grep -</a:t>
            </a:r>
            <a:r>
              <a:rPr lang="en-US" dirty="0" err="1"/>
              <a:t>Ei</a:t>
            </a:r>
            <a:r>
              <a:rPr lang="en-US" dirty="0"/>
              <a:t> "</a:t>
            </a:r>
            <a:r>
              <a:rPr lang="en-US" dirty="0" err="1"/>
              <a:t>Cache|Cookies|History</a:t>
            </a:r>
            <a:r>
              <a:rPr lang="en-US" dirty="0"/>
              <a:t>"</a:t>
            </a:r>
          </a:p>
          <a:p>
            <a:endParaRPr lang="en-US" dirty="0" err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9886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apt-get install </a:t>
            </a:r>
            <a:r>
              <a:rPr lang="en-US" dirty="0" err="1"/>
              <a:t>libesedb-utils</a:t>
            </a:r>
            <a:r>
              <a:rPr lang="en-US" dirty="0"/>
              <a:t> -y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3238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cp</a:t>
            </a:r>
            <a:r>
              <a:rPr lang="en-US" dirty="0"/>
              <a:t> /media/root/C8CA0C8DCA0C7A48/Users/informant/</a:t>
            </a:r>
            <a:r>
              <a:rPr lang="en-US" dirty="0" err="1"/>
              <a:t>AppData</a:t>
            </a:r>
            <a:r>
              <a:rPr lang="en-US" dirty="0"/>
              <a:t>/Local/Microsoft/Windows/</a:t>
            </a:r>
            <a:r>
              <a:rPr lang="en-US" dirty="0" err="1"/>
              <a:t>WebCache</a:t>
            </a:r>
            <a:r>
              <a:rPr lang="en-US" dirty="0"/>
              <a:t>/WebCacheV01.dat </a:t>
            </a:r>
            <a:r>
              <a:rPr lang="en-US" dirty="0" err="1"/>
              <a:t>webhistory</a:t>
            </a:r>
            <a:r>
              <a:rPr lang="en-US" dirty="0"/>
              <a:t>/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cp</a:t>
            </a:r>
            <a:r>
              <a:rPr lang="en-US" dirty="0"/>
              <a:t> /media/root/C8CA0C8DCA0C7A48/Users/informant/</a:t>
            </a:r>
            <a:r>
              <a:rPr lang="en-US" dirty="0" err="1"/>
              <a:t>AppData</a:t>
            </a:r>
            <a:r>
              <a:rPr lang="en-US" dirty="0"/>
              <a:t>/Local/Microsoft/Windows/Temporary\ Internet\ Files/Low/Content.IE5/index.dat </a:t>
            </a:r>
            <a:r>
              <a:rPr lang="en-US" dirty="0" err="1"/>
              <a:t>webhistory</a:t>
            </a:r>
            <a:r>
              <a:rPr lang="en-US" dirty="0"/>
              <a:t>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86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cp</a:t>
            </a:r>
            <a:r>
              <a:rPr lang="en-US" dirty="0"/>
              <a:t> /media/root/C8CA0C8DCA0C7A48/Users/informant/</a:t>
            </a:r>
            <a:r>
              <a:rPr lang="en-US" dirty="0" err="1"/>
              <a:t>AppData</a:t>
            </a:r>
            <a:r>
              <a:rPr lang="en-US" dirty="0"/>
              <a:t>/Local/Google/Chrome/User\ Data/Default/History </a:t>
            </a:r>
            <a:r>
              <a:rPr lang="en-US" dirty="0" err="1"/>
              <a:t>webhistory</a:t>
            </a:r>
            <a:r>
              <a:rPr lang="en-US" dirty="0"/>
              <a:t>/</a:t>
            </a:r>
          </a:p>
          <a:p>
            <a:endParaRPr lang="en-US" dirty="0" err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886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 </a:t>
            </a:r>
            <a:r>
              <a:rPr lang="en-US" dirty="0" err="1"/>
              <a:t>webhistory</a:t>
            </a:r>
            <a:r>
              <a:rPr lang="en-US" dirty="0"/>
              <a:t>/WebCacheV01.dat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850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apt-get install </a:t>
            </a:r>
            <a:r>
              <a:rPr lang="en-US" dirty="0" err="1"/>
              <a:t>libesedb-utils</a:t>
            </a:r>
            <a:r>
              <a:rPr lang="en-US" dirty="0"/>
              <a:t> -y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155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esedbexport</a:t>
            </a:r>
            <a:r>
              <a:rPr lang="en-US" dirty="0"/>
              <a:t> </a:t>
            </a:r>
            <a:r>
              <a:rPr lang="en-US" dirty="0" err="1"/>
              <a:t>webhistory</a:t>
            </a:r>
            <a:r>
              <a:rPr lang="en-US" dirty="0"/>
              <a:t>/WebCacheV01.dat -t </a:t>
            </a:r>
            <a:r>
              <a:rPr lang="en-US" dirty="0" err="1"/>
              <a:t>webhistory</a:t>
            </a:r>
            <a:r>
              <a:rPr lang="en-US" dirty="0"/>
              <a:t>/IE11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0728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  </a:t>
            </a:r>
            <a:r>
              <a:rPr lang="en-US" dirty="0" err="1"/>
              <a:t>webhistory</a:t>
            </a:r>
            <a:r>
              <a:rPr lang="en-US" dirty="0"/>
              <a:t>/IE11.export/Container_1.4 | head -n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715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10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Explore| chrome| firefox | duck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909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Invoke-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WebRequest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–Uri  “https://raw.githubusercontent.com/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frankwxu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/digital-forensics-lab/main/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NIST_Data_Leakage_Case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/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NIST_Answers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/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lab_generated_file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/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webhistory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/IE11.export/Container_1.4” -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OutFile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“IE11_container14.csv"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282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pandas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pd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Read the CSV file into a 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DataFrame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pd.read_csv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'IE11_container14.csv'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delimiter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List all columns in the 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DataFrame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columns =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df.columns.tolist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Print the list of columns line by line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column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columns: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(column)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1357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pandas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pd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Set Pandas display options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pd.set_option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display.max_colwidth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Disable column width truncation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pd.set_option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display.max_rows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   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Display all rows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Read the CSV file into a 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DataFrame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pd.read_csv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'IE11_container14.csv'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delimiter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Specify the columns you want to display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selected_columns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[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AccessedTime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AccessCount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Create a new 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containing only the selected columns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selected_columns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sort_values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AccessCount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ascending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7217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https://github.com/libyal/libmsiecf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956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apt-get  install </a:t>
            </a:r>
            <a:r>
              <a:rPr lang="en-US" dirty="0" err="1"/>
              <a:t>pasco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1072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latin typeface="OCRB" panose="020B0609020202020204" pitchFamily="49" charset="0"/>
              </a:rPr>
              <a:t>pasco</a:t>
            </a:r>
            <a:r>
              <a:rPr lang="en-US" dirty="0">
                <a:latin typeface="OCRB" panose="020B0609020202020204" pitchFamily="49" charset="0"/>
              </a:rPr>
              <a:t> index.dat &gt;  index.IE8.csv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0968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Invoke-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WebRequest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–Uri  “https://raw.githubusercontent.com/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frankwxu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/digital-forensics-lab/main/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NIST_Data_Leakage_Case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/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NIST_Answers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/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lab_generated_file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/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webhistory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/index.IE8.csv” -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OutFile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“index.IE8.csv"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320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pandas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pd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Read the CSV file into a 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DataFrame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pd.read_csv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'index.IE8.csv'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delimiter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List all columns in the 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DataFrame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columns =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df.columns.tolist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Print the list of columns line by line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column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columns: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(column)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549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pandas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pd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Set Pandas display options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pd.set_option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display.max_colwidth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Disable column width truncation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pd.set_option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display.max_rows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   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Display all rows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Read the CSV file into a 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DataFrame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pd.read_csv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'index.IE8.csv'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delimiter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Specify the columns you want to display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selected_columns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[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'URL'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'ACCESS TIME'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Create a new 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containing only the selected columns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selected_columns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892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.open </a:t>
            </a:r>
            <a:r>
              <a:rPr lang="en-US" dirty="0" err="1"/>
              <a:t>webhistory</a:t>
            </a:r>
            <a:r>
              <a:rPr lang="en-US" dirty="0"/>
              <a:t>/History</a:t>
            </a:r>
          </a:p>
          <a:p>
            <a:r>
              <a:rPr lang="en-US" dirty="0"/>
              <a:t>.tables</a:t>
            </a:r>
          </a:p>
          <a:p>
            <a:r>
              <a:rPr lang="en-US" dirty="0"/>
              <a:t>.schema </a:t>
            </a:r>
            <a:r>
              <a:rPr lang="en-US" dirty="0" err="1"/>
              <a:t>urls</a:t>
            </a:r>
            <a:endParaRPr lang="en-US" dirty="0"/>
          </a:p>
          <a:p>
            <a:r>
              <a:rPr lang="en-US" dirty="0"/>
              <a:t>.shell</a:t>
            </a:r>
            <a:r>
              <a:rPr lang="en-US" baseline="0" dirty="0"/>
              <a:t> clear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94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losetup</a:t>
            </a:r>
            <a:r>
              <a:rPr lang="en-US" dirty="0"/>
              <a:t> --</a:t>
            </a:r>
            <a:r>
              <a:rPr lang="en-US" dirty="0" err="1"/>
              <a:t>partscan</a:t>
            </a:r>
            <a:r>
              <a:rPr lang="en-US" dirty="0"/>
              <a:t>  --find --show  --read-only cfreds_2015_data_leakage_pc.dd </a:t>
            </a:r>
          </a:p>
          <a:p>
            <a:r>
              <a:rPr lang="en-US" altLang="zh-CN" dirty="0" err="1"/>
              <a:t>mkdir</a:t>
            </a:r>
            <a:r>
              <a:rPr lang="en-US" altLang="zh-CN" dirty="0"/>
              <a:t> /</a:t>
            </a:r>
            <a:r>
              <a:rPr lang="en-US" altLang="zh-CN" dirty="0" err="1"/>
              <a:t>mnt</a:t>
            </a:r>
            <a:r>
              <a:rPr lang="en-US" altLang="zh-CN" dirty="0"/>
              <a:t>/</a:t>
            </a:r>
            <a:r>
              <a:rPr lang="en-US" altLang="zh-CN" dirty="0" err="1"/>
              <a:t>loopdev</a:t>
            </a:r>
            <a:endParaRPr lang="en-US" dirty="0"/>
          </a:p>
          <a:p>
            <a:r>
              <a:rPr lang="en-US" dirty="0"/>
              <a:t>mount -o </a:t>
            </a:r>
            <a:r>
              <a:rPr lang="en-US" dirty="0" err="1"/>
              <a:t>ro,loop,offset</a:t>
            </a:r>
            <a:r>
              <a:rPr lang="en-US" dirty="0"/>
              <a:t>=206848  cfreds_2015_data_leakage_pc.dd /</a:t>
            </a:r>
            <a:r>
              <a:rPr lang="en-US" dirty="0" err="1"/>
              <a:t>mnt</a:t>
            </a:r>
            <a:r>
              <a:rPr lang="en-US" dirty="0"/>
              <a:t>/</a:t>
            </a:r>
            <a:r>
              <a:rPr lang="en-US" dirty="0" err="1"/>
              <a:t>loopdev</a:t>
            </a:r>
            <a:endParaRPr lang="en-US" dirty="0"/>
          </a:p>
          <a:p>
            <a:r>
              <a:rPr lang="en-US" dirty="0" err="1"/>
              <a:t>umount</a:t>
            </a:r>
            <a:r>
              <a:rPr lang="en-US" dirty="0"/>
              <a:t> /</a:t>
            </a:r>
            <a:r>
              <a:rPr lang="en-US" dirty="0" err="1"/>
              <a:t>mnt</a:t>
            </a:r>
            <a:r>
              <a:rPr lang="en-US" dirty="0"/>
              <a:t>/nist_dataleak_pc_dd2/</a:t>
            </a:r>
          </a:p>
          <a:p>
            <a:r>
              <a:rPr lang="en-US" dirty="0"/>
              <a:t>ls /media/root/C8CA0C8DCA0C7A48/Windows/*.log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502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id, </a:t>
            </a:r>
            <a:r>
              <a:rPr lang="en-US" dirty="0" err="1"/>
              <a:t>url</a:t>
            </a:r>
            <a:r>
              <a:rPr lang="en-US" dirty="0"/>
              <a:t>, </a:t>
            </a:r>
            <a:r>
              <a:rPr lang="en-US" dirty="0" err="1"/>
              <a:t>last_visit_time</a:t>
            </a:r>
            <a:r>
              <a:rPr lang="en-US" dirty="0"/>
              <a:t> from </a:t>
            </a:r>
            <a:r>
              <a:rPr lang="en-US" dirty="0" err="1"/>
              <a:t>urls</a:t>
            </a:r>
            <a:r>
              <a:rPr lang="en-US" dirty="0"/>
              <a:t> limit 5;</a:t>
            </a:r>
          </a:p>
          <a:p>
            <a:endParaRPr lang="en-US" dirty="0"/>
          </a:p>
          <a:p>
            <a:r>
              <a:rPr lang="en-US" dirty="0"/>
              <a:t>CREATE TABLE </a:t>
            </a:r>
            <a:r>
              <a:rPr lang="en-US" dirty="0" err="1"/>
              <a:t>urls</a:t>
            </a:r>
            <a:r>
              <a:rPr lang="en-US" dirty="0"/>
              <a:t>(id INTEGER PRIMARY </a:t>
            </a:r>
            <a:r>
              <a:rPr lang="en-US" dirty="0" err="1"/>
              <a:t>KEY,url</a:t>
            </a:r>
            <a:r>
              <a:rPr lang="en-US" dirty="0"/>
              <a:t> </a:t>
            </a:r>
            <a:r>
              <a:rPr lang="en-US" dirty="0" err="1"/>
              <a:t>LONGVARCHAR,title</a:t>
            </a:r>
            <a:r>
              <a:rPr lang="en-US" dirty="0"/>
              <a:t> </a:t>
            </a:r>
            <a:r>
              <a:rPr lang="en-US" dirty="0" err="1"/>
              <a:t>LONGVARCHAR,visit_count</a:t>
            </a:r>
            <a:r>
              <a:rPr lang="en-US" dirty="0"/>
              <a:t> INTEGER DEFAULT 0 NOT </a:t>
            </a:r>
            <a:r>
              <a:rPr lang="en-US" dirty="0" err="1"/>
              <a:t>NULL,typed_count</a:t>
            </a:r>
            <a:r>
              <a:rPr lang="en-US" dirty="0"/>
              <a:t> INTEGER DEFAULT 0 NOT </a:t>
            </a:r>
            <a:r>
              <a:rPr lang="en-US" dirty="0" err="1"/>
              <a:t>NULL,last_visit_time</a:t>
            </a:r>
            <a:r>
              <a:rPr lang="en-US" dirty="0"/>
              <a:t> INTEGER NOT </a:t>
            </a:r>
            <a:r>
              <a:rPr lang="en-US" dirty="0" err="1"/>
              <a:t>NULL,hidden</a:t>
            </a:r>
            <a:r>
              <a:rPr lang="en-US" dirty="0"/>
              <a:t> INTEGER DEFAULT 0 NOT </a:t>
            </a:r>
            <a:r>
              <a:rPr lang="en-US" dirty="0" err="1"/>
              <a:t>NULL,favicon_id</a:t>
            </a:r>
            <a:r>
              <a:rPr lang="en-US" dirty="0"/>
              <a:t> INTEGER DEFAULT 0 NOT NULL);</a:t>
            </a:r>
          </a:p>
          <a:p>
            <a:endParaRPr lang="en-US" dirty="0"/>
          </a:p>
          <a:p>
            <a:r>
              <a:rPr lang="en-US" dirty="0"/>
              <a:t>CREATE INDEX </a:t>
            </a:r>
            <a:r>
              <a:rPr lang="en-US" dirty="0" err="1"/>
              <a:t>urls_url_index</a:t>
            </a:r>
            <a:r>
              <a:rPr lang="en-US" dirty="0"/>
              <a:t> ON </a:t>
            </a:r>
            <a:r>
              <a:rPr lang="en-US" dirty="0" err="1"/>
              <a:t>urls</a:t>
            </a:r>
            <a:r>
              <a:rPr lang="en-US" dirty="0"/>
              <a:t> (</a:t>
            </a:r>
            <a:r>
              <a:rPr lang="en-US" dirty="0" err="1"/>
              <a:t>url</a:t>
            </a:r>
            <a:r>
              <a:rPr lang="en-US" dirty="0"/>
              <a:t>);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4399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date +%s -d 'Jan 1 00:00:00 UTC 1601'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6765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select id, </a:t>
            </a:r>
            <a:r>
              <a:rPr lang="en-GB" dirty="0" err="1"/>
              <a:t>url</a:t>
            </a:r>
            <a:r>
              <a:rPr lang="en-GB" dirty="0"/>
              <a:t>, datetime((</a:t>
            </a:r>
            <a:r>
              <a:rPr lang="en-GB" dirty="0" err="1"/>
              <a:t>last_visit_time</a:t>
            </a:r>
            <a:r>
              <a:rPr lang="en-GB" dirty="0"/>
              <a:t>/1000000)-11644473600,'unixepoch', '</a:t>
            </a:r>
            <a:r>
              <a:rPr lang="en-GB" dirty="0" err="1"/>
              <a:t>localtime</a:t>
            </a:r>
            <a:r>
              <a:rPr lang="en-GB" dirty="0"/>
              <a:t>') AS time from </a:t>
            </a:r>
            <a:r>
              <a:rPr lang="en-GB" dirty="0" err="1"/>
              <a:t>urls</a:t>
            </a:r>
            <a:r>
              <a:rPr lang="en-GB" dirty="0"/>
              <a:t> limit 5;</a:t>
            </a:r>
          </a:p>
          <a:p>
            <a:endParaRPr lang="en-GB" dirty="0"/>
          </a:p>
          <a:p>
            <a:r>
              <a:rPr lang="en-US" dirty="0"/>
              <a:t>https://linuxsleuthing.blogspot.com/2011/06/decoding-google-chrome-timestamps-in.html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1830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https://www.bing.com/search?q=myteststring&amp;src=IE-SearchBox&amp;FORM=IEMAE2&amp;pc=EUPP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300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https://www.bing.com/search?q=myteststring&amp;src=IE-SearchBox&amp;FORM=IEMAE2&amp;pc=EUPP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4034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bing</a:t>
            </a:r>
            <a:r>
              <a:rPr lang="en-US" dirty="0"/>
              <a:t>\.com\/search\?q=(.*?)\&amp;</a:t>
            </a:r>
          </a:p>
          <a:p>
            <a:r>
              <a:rPr lang="en-US" dirty="0"/>
              <a:t>https://www.bing.com/search?</a:t>
            </a:r>
            <a:r>
              <a:rPr lang="en-US" dirty="0">
                <a:solidFill>
                  <a:srgbClr val="FF0000"/>
                </a:solidFill>
              </a:rPr>
              <a:t>q=myteststring</a:t>
            </a:r>
            <a:r>
              <a:rPr lang="en-US" dirty="0"/>
              <a:t>&amp;src=IE-SearchBox&amp;FORM=IEMAE2&amp;pc=EUPP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088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Invoke-</a:t>
            </a:r>
            <a:r>
              <a:rPr lang="en-US" dirty="0" err="1"/>
              <a:t>WebRequest</a:t>
            </a:r>
            <a:r>
              <a:rPr lang="en-US" dirty="0"/>
              <a:t> -Uri  "https://raw.githubusercontent.com/</a:t>
            </a:r>
            <a:r>
              <a:rPr lang="en-US" dirty="0" err="1"/>
              <a:t>frankwxu</a:t>
            </a:r>
            <a:r>
              <a:rPr lang="en-US" dirty="0"/>
              <a:t>/digital-forensics-lab/main/</a:t>
            </a:r>
            <a:r>
              <a:rPr lang="en-US" dirty="0" err="1"/>
              <a:t>NIST_Data_Leakage_Case</a:t>
            </a:r>
            <a:r>
              <a:rPr lang="en-US" dirty="0"/>
              <a:t>/</a:t>
            </a:r>
            <a:r>
              <a:rPr lang="en-US" dirty="0" err="1"/>
              <a:t>NIST_Answers</a:t>
            </a:r>
            <a:r>
              <a:rPr lang="en-US" dirty="0"/>
              <a:t>/</a:t>
            </a:r>
            <a:r>
              <a:rPr lang="en-US" dirty="0" err="1"/>
              <a:t>lab_generated_file</a:t>
            </a:r>
            <a:r>
              <a:rPr lang="en-US" dirty="0"/>
              <a:t>/</a:t>
            </a:r>
            <a:r>
              <a:rPr lang="en-US" dirty="0" err="1"/>
              <a:t>webhistory</a:t>
            </a:r>
            <a:r>
              <a:rPr lang="en-US" dirty="0"/>
              <a:t>/IE11.export/Container_6.9" -</a:t>
            </a:r>
            <a:r>
              <a:rPr lang="en-US" dirty="0" err="1"/>
              <a:t>OutFile</a:t>
            </a:r>
            <a:r>
              <a:rPr lang="en-US" dirty="0"/>
              <a:t> "IE11_container_6_9.csv"     </a:t>
            </a:r>
          </a:p>
          <a:p>
            <a:r>
              <a:rPr lang="en-US" dirty="0"/>
              <a:t>PS C:\Users\student\Desktop\webhistory&gt; </a:t>
            </a:r>
            <a:r>
              <a:rPr lang="en-US" dirty="0" err="1"/>
              <a:t>dir</a:t>
            </a:r>
            <a:r>
              <a:rPr lang="en-US" dirty="0"/>
              <a:t> .\IE11_container_6_9.csv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4402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pandas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pd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Set Pandas display options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pd.set_option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display.max_colwidth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Disable column width truncation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pd.set_option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display.max_rows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   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Display the number of rows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Read the CSV file into a 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DataFrame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pd.read_csv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'IE11_container_6_9.csv'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delimiter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Specify the columns you want to display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selected_columns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[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AccessedTime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AccessCount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Create a new 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containing only the selected columns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selected_columns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9027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selected_columns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GB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9575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re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Define the pattern you want to search for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pattern = </a:t>
            </a:r>
            <a:r>
              <a:rPr lang="en-GB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GB" b="0" dirty="0" err="1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"bing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\.</a:t>
            </a:r>
            <a:r>
              <a:rPr lang="en-GB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com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\/</a:t>
            </a:r>
            <a:r>
              <a:rPr lang="en-GB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search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\?</a:t>
            </a:r>
            <a:r>
              <a:rPr lang="en-GB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q=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*?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\&amp;</a:t>
            </a:r>
            <a:r>
              <a:rPr lang="en-GB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Iterate through the '</a:t>
            </a:r>
            <a:r>
              <a:rPr lang="en-GB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' column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selected_columns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Use the </a:t>
            </a:r>
            <a:r>
              <a:rPr lang="en-GB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re.search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 function to find the pattern in the text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match = 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re.search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(pattern, 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    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Check if a match is found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match: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matched_substring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match.group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 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Get the matched substring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matched_substring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34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 /media/root/C8CA0C8DCA0C7A48/Windows/IE11_main.log | head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2119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awk</a:t>
            </a:r>
            <a:r>
              <a:rPr lang="en-US" dirty="0"/>
              <a:t> '{print $34}'  </a:t>
            </a:r>
            <a:r>
              <a:rPr lang="en-US" dirty="0" err="1"/>
              <a:t>webhistory</a:t>
            </a:r>
            <a:r>
              <a:rPr lang="en-US" dirty="0"/>
              <a:t>/IE11.export/Container* | grep -P "</a:t>
            </a:r>
            <a:r>
              <a:rPr lang="en-US" dirty="0" err="1"/>
              <a:t>bing</a:t>
            </a:r>
            <a:r>
              <a:rPr lang="en-US" dirty="0"/>
              <a:t>\.com\/search\?q=(.*?)\&amp;" --color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4254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719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google\.com\/search\?.*q=(.*?)\&amp;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525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20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sqlite3 </a:t>
            </a:r>
            <a:r>
              <a:rPr lang="en-US" dirty="0" err="1"/>
              <a:t>webhistory</a:t>
            </a:r>
            <a:r>
              <a:rPr lang="en-US" dirty="0"/>
              <a:t>/History </a:t>
            </a:r>
          </a:p>
          <a:p>
            <a:r>
              <a:rPr lang="en-US" dirty="0"/>
              <a:t>select </a:t>
            </a:r>
            <a:r>
              <a:rPr lang="en-US" dirty="0" err="1"/>
              <a:t>id,title</a:t>
            </a:r>
            <a:r>
              <a:rPr lang="en-US" dirty="0"/>
              <a:t>  from </a:t>
            </a:r>
            <a:r>
              <a:rPr lang="en-US" dirty="0" err="1"/>
              <a:t>urls</a:t>
            </a:r>
            <a:r>
              <a:rPr lang="en-US" dirty="0"/>
              <a:t> where title like '%Search%';</a:t>
            </a:r>
          </a:p>
          <a:p>
            <a:r>
              <a:rPr lang="en-US" dirty="0"/>
              <a:t>.quit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9372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rip.pl -r NTUSER_informant.DAT -p </a:t>
            </a:r>
            <a:r>
              <a:rPr lang="en-US" dirty="0" err="1"/>
              <a:t>wordwheelquery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026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apt-get install </a:t>
            </a:r>
            <a:r>
              <a:rPr lang="en-US" dirty="0" err="1"/>
              <a:t>libhivex</a:t>
            </a:r>
            <a:r>
              <a:rPr lang="en-US" dirty="0"/>
              <a:t>-bin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713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https://www.libguestfs.org/hivexsh.1.html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879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load SOFTWARE</a:t>
            </a:r>
          </a:p>
          <a:p>
            <a:r>
              <a:rPr lang="en-US" dirty="0"/>
              <a:t>cd Microsoft\Internet Explorer</a:t>
            </a:r>
          </a:p>
          <a:p>
            <a:r>
              <a:rPr lang="en-US" dirty="0" err="1"/>
              <a:t>lsval</a:t>
            </a:r>
            <a:r>
              <a:rPr lang="en-US" dirty="0"/>
              <a:t> </a:t>
            </a:r>
            <a:r>
              <a:rPr lang="en-US" dirty="0" err="1"/>
              <a:t>svcVersion</a:t>
            </a:r>
            <a:endParaRPr lang="en-US" dirty="0"/>
          </a:p>
          <a:p>
            <a:r>
              <a:rPr lang="en-US" dirty="0"/>
              <a:t>quit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07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more:</a:t>
            </a:r>
            <a:r>
              <a:rPr lang="en-US" baseline="0" dirty="0"/>
              <a:t> </a:t>
            </a:r>
            <a:r>
              <a:rPr lang="en-US" dirty="0"/>
              <a:t>https://www.passcape.com/browser_history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96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-l  /media/root/C8CA0C8DCA0C7A48/Users/informant/</a:t>
            </a:r>
            <a:r>
              <a:rPr lang="en-US" dirty="0" err="1"/>
              <a:t>AppData</a:t>
            </a:r>
            <a:r>
              <a:rPr lang="en-US" dirty="0"/>
              <a:t>/Local/Microsoft/Windows/</a:t>
            </a:r>
            <a:r>
              <a:rPr lang="en-US" dirty="0" err="1"/>
              <a:t>WebCache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58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pytorch.org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Investigate Data Leakage Case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Keywords: Web browsers, history, SQL, </a:t>
            </a:r>
            <a:r>
              <a:rPr lang="en-US" dirty="0" err="1"/>
              <a:t>hivexsh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719" y="3530456"/>
            <a:ext cx="3563713" cy="7629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101" y="4395981"/>
            <a:ext cx="6238503" cy="17448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101" y="1876897"/>
            <a:ext cx="5902911" cy="14685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6816" y="1875718"/>
            <a:ext cx="271028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Install </a:t>
            </a:r>
            <a:r>
              <a:rPr lang="en-US" i="1" dirty="0" err="1">
                <a:solidFill>
                  <a:srgbClr val="007DB5"/>
                </a:solidFill>
              </a:rPr>
              <a:t>hivexsh</a:t>
            </a:r>
            <a:endParaRPr lang="en-US" i="1" dirty="0">
              <a:solidFill>
                <a:srgbClr val="007DB5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i="1" dirty="0" err="1">
                <a:solidFill>
                  <a:srgbClr val="FF0000"/>
                </a:solidFill>
              </a:rPr>
              <a:t>hivexsh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1434" y="3542618"/>
            <a:ext cx="271028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</a:t>
            </a:r>
            <a:r>
              <a:rPr lang="en-US" i="1" dirty="0" err="1">
                <a:solidFill>
                  <a:srgbClr val="007DB5"/>
                </a:solidFill>
              </a:rPr>
              <a:t>hivexsh</a:t>
            </a:r>
            <a:r>
              <a:rPr lang="en-US" dirty="0"/>
              <a:t> manual</a:t>
            </a:r>
            <a:endParaRPr lang="en-US" i="1" dirty="0">
              <a:solidFill>
                <a:srgbClr val="007D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697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882" y="967040"/>
            <a:ext cx="7321618" cy="34695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61882" y="597708"/>
            <a:ext cx="430427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Exam the version of IE using </a:t>
            </a:r>
            <a:r>
              <a:rPr lang="en-US" i="1" dirty="0" err="1">
                <a:solidFill>
                  <a:srgbClr val="007DB5"/>
                </a:solidFill>
              </a:rPr>
              <a:t>hivexsh</a:t>
            </a:r>
            <a:endParaRPr lang="en-US" i="1" dirty="0">
              <a:solidFill>
                <a:srgbClr val="007DB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61882" y="4805879"/>
            <a:ext cx="650821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How to exam the version of </a:t>
            </a:r>
            <a:r>
              <a:rPr lang="en-US" i="1" dirty="0">
                <a:solidFill>
                  <a:srgbClr val="007DB5"/>
                </a:solidFill>
              </a:rPr>
              <a:t>Chrome</a:t>
            </a:r>
            <a:r>
              <a:rPr lang="en-US" dirty="0"/>
              <a:t> using </a:t>
            </a:r>
            <a:r>
              <a:rPr lang="en-US" i="1" dirty="0" err="1">
                <a:solidFill>
                  <a:srgbClr val="007DB5"/>
                </a:solidFill>
              </a:rPr>
              <a:t>hivexsh</a:t>
            </a:r>
            <a:r>
              <a:rPr lang="en-US" i="1" dirty="0">
                <a:solidFill>
                  <a:srgbClr val="007DB5"/>
                </a:solidFill>
              </a:rPr>
              <a:t> 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48405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14.</a:t>
            </a:r>
            <a:r>
              <a:rPr lang="en-US" dirty="0"/>
              <a:t>	Identify directory/file paths related to the web browser history.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590348"/>
              </p:ext>
            </p:extLst>
          </p:nvPr>
        </p:nvGraphicFramePr>
        <p:xfrm>
          <a:off x="726981" y="2077948"/>
          <a:ext cx="10494394" cy="391999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881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3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8994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MS IE</a:t>
                      </a: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(9 or lower)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C:\Users\informant\AppData\Local\Microsoft\Windows\History\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C:\Users\informant\AppData\Local\Microsoft\Windows\Temporary Internet Files\Low\Content.IE5\index.dat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C:\Users\informant\AppData\Roaming\Microsoft\Windows\Cookies\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52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MS IE 11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800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C:\Users\informant\AppData\Local\Microsoft\Windows\WebCache\WebCacheV01.dat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659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Chrome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800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C:\Users\informant\AppData\Local\Google\Chrome\User Data\Default\History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C:\Users\informant\AppData\Local\Google\Chrome\User Data\Default\Application Cache\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C:\Users\informant\AppData\Local\Google\Chrome\User Data\Default\Media Cache\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C:\Users\informant\AppData\Local\Google\Chrome\User Data\Default\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GPUCache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\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C:\Users\informant\AppData\Local\Google\Chrome\User Data\Default\Cookies\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C:\Users\informant\AppData\Local\Google\Chrome\User Data\Default\Extension Cookies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C:\Users\informant\AppData\Local\Google\Chrome\User Data\Default\Extensions\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……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5543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93FE32-82B0-42F3-AFEC-F26A966CF332}"/>
              </a:ext>
            </a:extLst>
          </p:cNvPr>
          <p:cNvSpPr txBox="1"/>
          <p:nvPr/>
        </p:nvSpPr>
        <p:spPr>
          <a:xfrm>
            <a:off x="1013456" y="1312747"/>
            <a:ext cx="435102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Internet Explorer 8  </a:t>
            </a:r>
            <a:r>
              <a:rPr lang="en-US" dirty="0">
                <a:solidFill>
                  <a:srgbClr val="FF0000"/>
                </a:solidFill>
              </a:rPr>
              <a:t>History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456" y="1692001"/>
            <a:ext cx="9946618" cy="342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40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E53F63-8CA2-4C02-9BE9-06BC57AF2BBC}"/>
              </a:ext>
            </a:extLst>
          </p:cNvPr>
          <p:cNvSpPr txBox="1"/>
          <p:nvPr/>
        </p:nvSpPr>
        <p:spPr>
          <a:xfrm>
            <a:off x="891540" y="1796925"/>
            <a:ext cx="276857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Internet Explorer 11 </a:t>
            </a:r>
            <a:r>
              <a:rPr lang="en-US" dirty="0">
                <a:solidFill>
                  <a:srgbClr val="FF0000"/>
                </a:solidFill>
              </a:rPr>
              <a:t>History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37" y="2166258"/>
            <a:ext cx="9989670" cy="27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177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4FB1B15-E48B-444A-BFB7-26DECE7C74E9}"/>
              </a:ext>
            </a:extLst>
          </p:cNvPr>
          <p:cNvSpPr txBox="1"/>
          <p:nvPr/>
        </p:nvSpPr>
        <p:spPr>
          <a:xfrm>
            <a:off x="742665" y="1415568"/>
            <a:ext cx="576219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Google Chrome </a:t>
            </a:r>
            <a:r>
              <a:rPr lang="en-US" dirty="0">
                <a:solidFill>
                  <a:srgbClr val="FF0000"/>
                </a:solidFill>
              </a:rPr>
              <a:t>Cache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Cookies</a:t>
            </a:r>
            <a:r>
              <a:rPr lang="en-US" dirty="0"/>
              <a:t>, and </a:t>
            </a:r>
            <a:r>
              <a:rPr lang="en-US" dirty="0">
                <a:solidFill>
                  <a:srgbClr val="FF0000"/>
                </a:solidFill>
              </a:rPr>
              <a:t>History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65" y="1784900"/>
            <a:ext cx="10004905" cy="349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610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15.</a:t>
            </a:r>
            <a:r>
              <a:rPr lang="en-US" dirty="0"/>
              <a:t>	What websites were the suspect accessing? (Timestamp, URL...)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types of browsers</a:t>
            </a:r>
          </a:p>
          <a:p>
            <a:pPr lvl="1"/>
            <a:r>
              <a:rPr lang="en-US" dirty="0"/>
              <a:t>IE 11</a:t>
            </a:r>
          </a:p>
          <a:p>
            <a:pPr lvl="1"/>
            <a:r>
              <a:rPr lang="en-US" dirty="0"/>
              <a:t>IE 8</a:t>
            </a:r>
          </a:p>
          <a:p>
            <a:pPr lvl="1"/>
            <a:r>
              <a:rPr lang="en-US" dirty="0"/>
              <a:t>Chrome</a:t>
            </a:r>
          </a:p>
          <a:p>
            <a:r>
              <a:rPr lang="en-US" dirty="0"/>
              <a:t>For browser</a:t>
            </a:r>
          </a:p>
          <a:p>
            <a:pPr lvl="1"/>
            <a:r>
              <a:rPr lang="en-US" dirty="0"/>
              <a:t>Get browser history files</a:t>
            </a:r>
          </a:p>
          <a:p>
            <a:pPr lvl="1"/>
            <a:r>
              <a:rPr lang="en-US" dirty="0"/>
              <a:t>View these files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498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Three Browser History Files 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200" y="1690688"/>
            <a:ext cx="3670236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Copy IE 11 History </a:t>
            </a:r>
            <a:r>
              <a:rPr lang="en-US" i="1" dirty="0">
                <a:solidFill>
                  <a:schemeClr val="accent5"/>
                </a:solidFill>
              </a:rPr>
              <a:t>WebCacheV01.dat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60020"/>
            <a:ext cx="9015241" cy="19889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689498"/>
            <a:ext cx="8969517" cy="155461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38200" y="4320166"/>
            <a:ext cx="2762038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Copy IE 8 History </a:t>
            </a:r>
            <a:r>
              <a:rPr lang="en-US" i="1" dirty="0">
                <a:solidFill>
                  <a:schemeClr val="accent5"/>
                </a:solidFill>
              </a:rPr>
              <a:t>index.dat</a:t>
            </a:r>
          </a:p>
        </p:txBody>
      </p:sp>
    </p:spTree>
    <p:extLst>
      <p:ext uri="{BB962C8B-B14F-4D97-AF65-F5344CB8AC3E}">
        <p14:creationId xmlns:p14="http://schemas.microsoft.com/office/powerpoint/2010/main" val="750422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29492" y="1533423"/>
            <a:ext cx="2966518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Copy Chrome History </a:t>
            </a:r>
            <a:r>
              <a:rPr lang="en-US" i="1" dirty="0" err="1">
                <a:solidFill>
                  <a:schemeClr val="accent5"/>
                </a:solidFill>
              </a:rPr>
              <a:t>History</a:t>
            </a:r>
            <a:endParaRPr lang="en-US" i="1" dirty="0">
              <a:solidFill>
                <a:schemeClr val="accent5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91" y="1902755"/>
            <a:ext cx="9947591" cy="16677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43EB4A-A5FA-4157-66A9-CF726A7EC5AB}"/>
              </a:ext>
            </a:extLst>
          </p:cNvPr>
          <p:cNvSpPr txBox="1"/>
          <p:nvPr/>
        </p:nvSpPr>
        <p:spPr>
          <a:xfrm>
            <a:off x="829491" y="5433724"/>
            <a:ext cx="89699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Download all files used in the lab: </a:t>
            </a:r>
          </a:p>
          <a:p>
            <a:r>
              <a:rPr lang="en-US" sz="1400" dirty="0">
                <a:latin typeface="OCRB" panose="020B0609020202020204" pitchFamily="49" charset="0"/>
              </a:rPr>
              <a:t>https://github.com/frankwxu/digital-forensics-lab/tree/main/NIST_Data_Leakage_Case/NIST_Answers/lab_generated_file/webhistory</a:t>
            </a:r>
          </a:p>
        </p:txBody>
      </p:sp>
      <p:pic>
        <p:nvPicPr>
          <p:cNvPr id="1026" name="Picture 2" descr="Download Download Download Now Download Icon Royalty-Free Stock  Illustration Image - Pixabay">
            <a:extLst>
              <a:ext uri="{FF2B5EF4-FFF2-40B4-BE49-F238E27FC236}">
                <a16:creationId xmlns:a16="http://schemas.microsoft.com/office/drawing/2014/main" id="{AD68725F-1F5F-C27B-93F3-BA99AE390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" y="4139304"/>
            <a:ext cx="1185273" cy="118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373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15.1</a:t>
            </a:r>
            <a:r>
              <a:rPr lang="en-US" dirty="0"/>
              <a:t> View </a:t>
            </a:r>
            <a:r>
              <a:rPr lang="en-US" dirty="0">
                <a:solidFill>
                  <a:srgbClr val="FF0000"/>
                </a:solidFill>
              </a:rPr>
              <a:t>IE 11 </a:t>
            </a:r>
            <a:r>
              <a:rPr lang="en-US" dirty="0"/>
              <a:t>History Using </a:t>
            </a:r>
            <a:r>
              <a:rPr lang="en-US" i="1" dirty="0" err="1">
                <a:solidFill>
                  <a:srgbClr val="FF0000"/>
                </a:solidFill>
              </a:rPr>
              <a:t>libesedb</a:t>
            </a:r>
            <a:r>
              <a:rPr lang="en-US" i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89513"/>
          </a:xfrm>
        </p:spPr>
        <p:txBody>
          <a:bodyPr>
            <a:normAutofit/>
          </a:bodyPr>
          <a:lstStyle/>
          <a:p>
            <a:r>
              <a:rPr lang="en-US" dirty="0"/>
              <a:t>How to view </a:t>
            </a:r>
            <a:r>
              <a:rPr lang="en-US" i="1" dirty="0">
                <a:solidFill>
                  <a:srgbClr val="007DB5"/>
                </a:solidFill>
              </a:rPr>
              <a:t>WebCacheV01.dat</a:t>
            </a:r>
            <a:r>
              <a:rPr lang="en-US" dirty="0"/>
              <a:t>? </a:t>
            </a:r>
          </a:p>
          <a:p>
            <a:pPr lvl="1"/>
            <a:r>
              <a:rPr lang="en-US" dirty="0"/>
              <a:t>Need to determine the file type first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799" y="3502121"/>
            <a:ext cx="9088219" cy="131215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75799" y="3132789"/>
            <a:ext cx="384791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Find the file type of </a:t>
            </a:r>
            <a:r>
              <a:rPr lang="en-US" i="1" dirty="0">
                <a:solidFill>
                  <a:srgbClr val="007DB5"/>
                </a:solidFill>
              </a:rPr>
              <a:t>WebCacheV01.dat </a:t>
            </a:r>
          </a:p>
        </p:txBody>
      </p:sp>
    </p:spTree>
    <p:extLst>
      <p:ext uri="{BB962C8B-B14F-4D97-AF65-F5344CB8AC3E}">
        <p14:creationId xmlns:p14="http://schemas.microsoft.com/office/powerpoint/2010/main" val="143625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1E2A4-C2D3-092B-E707-504A20029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B6B56-2138-CADD-E2D5-70BE27CBC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application layer of a computer system that generates evidence</a:t>
            </a:r>
          </a:p>
          <a:p>
            <a:r>
              <a:rPr lang="en-US" dirty="0"/>
              <a:t>Understand the behavioral model of an application</a:t>
            </a:r>
          </a:p>
          <a:p>
            <a:r>
              <a:rPr lang="en-US" dirty="0"/>
              <a:t>The approach to investigating browser history (evidence generated by an application)</a:t>
            </a:r>
          </a:p>
          <a:p>
            <a:r>
              <a:rPr lang="en-US" dirty="0"/>
              <a:t>Familiar with important tools for browser investigations</a:t>
            </a:r>
          </a:p>
        </p:txBody>
      </p:sp>
    </p:spTree>
    <p:extLst>
      <p:ext uri="{BB962C8B-B14F-4D97-AF65-F5344CB8AC3E}">
        <p14:creationId xmlns:p14="http://schemas.microsoft.com/office/powerpoint/2010/main" val="2202518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i="1" dirty="0" err="1">
                <a:solidFill>
                  <a:srgbClr val="FF0000"/>
                </a:solidFill>
              </a:rPr>
              <a:t>libesedb</a:t>
            </a:r>
            <a:r>
              <a:rPr lang="en-US" dirty="0"/>
              <a:t>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02238"/>
          </a:xfrm>
        </p:spPr>
        <p:txBody>
          <a:bodyPr>
            <a:normAutofit/>
          </a:bodyPr>
          <a:lstStyle/>
          <a:p>
            <a:r>
              <a:rPr lang="en-US" i="1" dirty="0" err="1">
                <a:solidFill>
                  <a:srgbClr val="007DB5"/>
                </a:solidFill>
              </a:rPr>
              <a:t>libesedb</a:t>
            </a:r>
            <a:r>
              <a:rPr lang="en-US" dirty="0">
                <a:solidFill>
                  <a:srgbClr val="007DB5"/>
                </a:solidFill>
              </a:rPr>
              <a:t> </a:t>
            </a:r>
            <a:r>
              <a:rPr lang="en-US" dirty="0"/>
              <a:t>is a library to access the Extensible Storage Engine (</a:t>
            </a:r>
            <a:r>
              <a:rPr lang="en-US" i="1" dirty="0">
                <a:solidFill>
                  <a:srgbClr val="007DB5"/>
                </a:solidFill>
              </a:rPr>
              <a:t>ESE</a:t>
            </a:r>
            <a:r>
              <a:rPr lang="en-US" dirty="0"/>
              <a:t>) Database File (</a:t>
            </a:r>
            <a:r>
              <a:rPr lang="en-US" i="1" dirty="0">
                <a:solidFill>
                  <a:srgbClr val="007DB5"/>
                </a:solidFill>
              </a:rPr>
              <a:t>EDB</a:t>
            </a:r>
            <a:r>
              <a:rPr lang="en-US" dirty="0"/>
              <a:t>) format.</a:t>
            </a:r>
          </a:p>
          <a:p>
            <a:pPr lvl="1"/>
            <a:r>
              <a:rPr lang="en-US" dirty="0"/>
              <a:t>https://github.com/libyal/libesedb</a:t>
            </a:r>
          </a:p>
          <a:p>
            <a:r>
              <a:rPr lang="en-US" dirty="0"/>
              <a:t>The ESE database format is used in many different applications</a:t>
            </a:r>
          </a:p>
          <a:p>
            <a:pPr lvl="1"/>
            <a:r>
              <a:rPr lang="en-US" dirty="0"/>
              <a:t>Windows Search, Windows Mail, Exchange, Active Directory, etc.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20708"/>
            <a:ext cx="6410419" cy="142064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38200" y="4151376"/>
            <a:ext cx="1586716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Install </a:t>
            </a:r>
            <a:r>
              <a:rPr lang="en-US" i="1" dirty="0" err="1">
                <a:solidFill>
                  <a:srgbClr val="007DB5"/>
                </a:solidFill>
              </a:rPr>
              <a:t>libesedb</a:t>
            </a:r>
            <a:endParaRPr lang="en-US" i="1" dirty="0">
              <a:solidFill>
                <a:srgbClr val="007D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619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896" y="312696"/>
            <a:ext cx="8436071" cy="61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1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37" y="409471"/>
            <a:ext cx="7855109" cy="20429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4506"/>
          <a:stretch/>
        </p:blipFill>
        <p:spPr>
          <a:xfrm>
            <a:off x="702736" y="2959617"/>
            <a:ext cx="9668279" cy="22306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2736" y="132502"/>
            <a:ext cx="547842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Export </a:t>
            </a:r>
            <a:r>
              <a:rPr lang="en-US" i="1" dirty="0">
                <a:solidFill>
                  <a:srgbClr val="7030A0"/>
                </a:solidFill>
              </a:rPr>
              <a:t>WebCacheV01.dat </a:t>
            </a:r>
            <a:r>
              <a:rPr lang="en-US" dirty="0"/>
              <a:t>to the folder </a:t>
            </a:r>
            <a:r>
              <a:rPr lang="en-US" dirty="0" err="1"/>
              <a:t>webhistory</a:t>
            </a:r>
            <a:r>
              <a:rPr lang="en-US" dirty="0"/>
              <a:t>/IE11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2736" y="2589032"/>
            <a:ext cx="241848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Verify the file the folder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2736" y="5374976"/>
            <a:ext cx="238238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the type of the file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736" y="5744308"/>
            <a:ext cx="7033870" cy="6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835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46" y="892295"/>
            <a:ext cx="9681869" cy="18745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0746" y="522963"/>
            <a:ext cx="335140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field names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644" y="3081528"/>
            <a:ext cx="11850127" cy="377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06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FD805D-86E9-F1F8-CA00-AF4B4F420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496" y="0"/>
            <a:ext cx="5858566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B1277F-93F5-994A-F0FC-D1810B3EB1BD}"/>
              </a:ext>
            </a:extLst>
          </p:cNvPr>
          <p:cNvSpPr txBox="1"/>
          <p:nvPr/>
        </p:nvSpPr>
        <p:spPr>
          <a:xfrm>
            <a:off x="416693" y="812042"/>
            <a:ext cx="4796752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will use </a:t>
            </a:r>
            <a:r>
              <a:rPr lang="en-US" sz="2400" dirty="0">
                <a:latin typeface="OCRB" panose="020B0609020202020204" pitchFamily="49" charset="0"/>
              </a:rPr>
              <a:t>Python</a:t>
            </a:r>
            <a:r>
              <a:rPr lang="en-US" sz="2400" dirty="0"/>
              <a:t> libraries to analyze </a:t>
            </a:r>
            <a:r>
              <a:rPr lang="en-US" sz="2400" dirty="0">
                <a:solidFill>
                  <a:srgbClr val="FF0000"/>
                </a:solidFill>
              </a:rPr>
              <a:t>IE 11 </a:t>
            </a:r>
            <a:r>
              <a:rPr lang="en-US" sz="2400" dirty="0"/>
              <a:t>History. </a:t>
            </a:r>
          </a:p>
          <a:p>
            <a:endParaRPr lang="en-US" dirty="0"/>
          </a:p>
          <a:p>
            <a:r>
              <a:rPr lang="en-US" dirty="0"/>
              <a:t>What you need: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Windows machine or VM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OCRB" panose="020B0609020202020204" pitchFamily="49" charset="0"/>
              </a:rPr>
              <a:t>VSCode</a:t>
            </a:r>
            <a:r>
              <a:rPr lang="en-US" dirty="0"/>
              <a:t> on Windows ( </a:t>
            </a:r>
            <a:r>
              <a:rPr lang="en-US" dirty="0" err="1">
                <a:latin typeface="OCRB" panose="020B0609020202020204" pitchFamily="49" charset="0"/>
              </a:rPr>
              <a:t>VSCode</a:t>
            </a:r>
            <a:r>
              <a:rPr lang="en-US" dirty="0"/>
              <a:t> on </a:t>
            </a:r>
            <a:r>
              <a:rPr lang="en-US" dirty="0">
                <a:latin typeface="OCRB" panose="020B0609020202020204" pitchFamily="49" charset="0"/>
              </a:rPr>
              <a:t>Kali</a:t>
            </a:r>
            <a:r>
              <a:rPr lang="en-US" dirty="0"/>
              <a:t> has issues)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CRB" panose="020B0609020202020204" pitchFamily="49" charset="0"/>
              </a:rPr>
              <a:t>Python</a:t>
            </a:r>
            <a:r>
              <a:rPr lang="en-US" dirty="0"/>
              <a:t> extension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OCRB" panose="020B0609020202020204" pitchFamily="49" charset="0"/>
              </a:rPr>
              <a:t>Jupyter</a:t>
            </a:r>
            <a:r>
              <a:rPr lang="en-US" dirty="0"/>
              <a:t> extension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CRB" panose="020B0609020202020204" pitchFamily="49" charset="0"/>
              </a:rPr>
              <a:t>Panda</a:t>
            </a:r>
            <a:r>
              <a:rPr lang="en-US" dirty="0"/>
              <a:t>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r>
              <a:rPr lang="en-US" dirty="0" err="1">
                <a:latin typeface="OCRB" panose="020B0609020202020204" pitchFamily="49" charset="0"/>
              </a:rPr>
              <a:t>VSCode</a:t>
            </a:r>
            <a:r>
              <a:rPr lang="en-US" dirty="0"/>
              <a:t> will automatically ask you to install some extensions when needed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74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C5F192-BBF1-C8CE-DEF8-BF6F9A78F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22" y="1455249"/>
            <a:ext cx="5745978" cy="3947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7FEA7F-9679-86AB-F1F4-111F594198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109"/>
          <a:stretch/>
        </p:blipFill>
        <p:spPr>
          <a:xfrm>
            <a:off x="6809522" y="1539724"/>
            <a:ext cx="5091326" cy="37785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25F7D6-8C5A-960F-2D34-1A3CFCC07D43}"/>
              </a:ext>
            </a:extLst>
          </p:cNvPr>
          <p:cNvSpPr txBox="1"/>
          <p:nvPr/>
        </p:nvSpPr>
        <p:spPr>
          <a:xfrm>
            <a:off x="350021" y="1085917"/>
            <a:ext cx="484977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Create and choose a folder as a workspace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C921D0FA-73B8-752F-9C81-93BC66D7B136}"/>
              </a:ext>
            </a:extLst>
          </p:cNvPr>
          <p:cNvSpPr/>
          <p:nvPr/>
        </p:nvSpPr>
        <p:spPr>
          <a:xfrm>
            <a:off x="6291618" y="3207224"/>
            <a:ext cx="388961" cy="2217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449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714544-D719-7C5E-60CD-F0567A19B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946" y="753904"/>
            <a:ext cx="8154107" cy="57459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6A7A81-35D9-C89C-7C4A-F3DA9339D65E}"/>
              </a:ext>
            </a:extLst>
          </p:cNvPr>
          <p:cNvSpPr txBox="1"/>
          <p:nvPr/>
        </p:nvSpPr>
        <p:spPr>
          <a:xfrm>
            <a:off x="2018945" y="384572"/>
            <a:ext cx="6422195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Test </a:t>
            </a:r>
            <a:r>
              <a:rPr lang="en-US" sz="1600" dirty="0" err="1">
                <a:latin typeface="OCRB" panose="020B0609020202020204" pitchFamily="49" charset="0"/>
              </a:rPr>
              <a:t>Jupyter</a:t>
            </a:r>
            <a:r>
              <a:rPr lang="en-US" sz="1600" dirty="0"/>
              <a:t> notebook on </a:t>
            </a:r>
            <a:r>
              <a:rPr lang="en-US" sz="1600" dirty="0" err="1">
                <a:latin typeface="OCRB" panose="020B0609020202020204" pitchFamily="49" charset="0"/>
              </a:rPr>
              <a:t>VSCode</a:t>
            </a:r>
            <a:r>
              <a:rPr lang="en-US" sz="1600" dirty="0"/>
              <a:t>. Some extensions will be installed.</a:t>
            </a:r>
          </a:p>
        </p:txBody>
      </p:sp>
    </p:spTree>
    <p:extLst>
      <p:ext uri="{BB962C8B-B14F-4D97-AF65-F5344CB8AC3E}">
        <p14:creationId xmlns:p14="http://schemas.microsoft.com/office/powerpoint/2010/main" val="22041828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CD62F5-6F6C-7319-BBE1-F9B909A7F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946" y="707556"/>
            <a:ext cx="8154107" cy="57840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229EC0-F48B-2C3E-67C1-2701B0225218}"/>
              </a:ext>
            </a:extLst>
          </p:cNvPr>
          <p:cNvSpPr txBox="1"/>
          <p:nvPr/>
        </p:nvSpPr>
        <p:spPr>
          <a:xfrm>
            <a:off x="2018945" y="384572"/>
            <a:ext cx="6422195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Test </a:t>
            </a:r>
            <a:r>
              <a:rPr lang="en-US" sz="1600" dirty="0">
                <a:latin typeface="OCRB" panose="020B0609020202020204" pitchFamily="49" charset="0"/>
              </a:rPr>
              <a:t>Python </a:t>
            </a:r>
            <a:r>
              <a:rPr lang="en-US" sz="1600" dirty="0"/>
              <a:t>on </a:t>
            </a:r>
            <a:r>
              <a:rPr lang="en-US" sz="1600" dirty="0" err="1">
                <a:latin typeface="OCRB" panose="020B0609020202020204" pitchFamily="49" charset="0"/>
              </a:rPr>
              <a:t>VSCode</a:t>
            </a:r>
            <a:r>
              <a:rPr lang="en-US" sz="1600" dirty="0"/>
              <a:t>. Some extensions will be installed.</a:t>
            </a:r>
          </a:p>
        </p:txBody>
      </p:sp>
    </p:spTree>
    <p:extLst>
      <p:ext uri="{BB962C8B-B14F-4D97-AF65-F5344CB8AC3E}">
        <p14:creationId xmlns:p14="http://schemas.microsoft.com/office/powerpoint/2010/main" val="3548528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E4C830-50A1-BB29-A387-72BD2C113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792" y="1268543"/>
            <a:ext cx="8710415" cy="4320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BC4778-F203-25C0-4FAE-76C6FF7316A6}"/>
              </a:ext>
            </a:extLst>
          </p:cNvPr>
          <p:cNvSpPr txBox="1"/>
          <p:nvPr/>
        </p:nvSpPr>
        <p:spPr>
          <a:xfrm>
            <a:off x="1740792" y="668579"/>
            <a:ext cx="7075662" cy="58477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Download one sample IE11 history file (</a:t>
            </a:r>
            <a:r>
              <a:rPr lang="en-US" sz="1600" dirty="0">
                <a:latin typeface="OCRB" panose="020B0609020202020204" pitchFamily="49" charset="0"/>
              </a:rPr>
              <a:t>container_1.4 </a:t>
            </a:r>
            <a:r>
              <a:rPr lang="en-US" sz="1600" dirty="0"/>
              <a:t>and rename it as </a:t>
            </a:r>
            <a:r>
              <a:rPr lang="en-US" sz="1600" dirty="0">
                <a:latin typeface="OCRB" panose="020B0609020202020204" pitchFamily="49" charset="0"/>
              </a:rPr>
              <a:t>IE11_container14.csv </a:t>
            </a:r>
            <a:r>
              <a:rPr lang="en-US" sz="1600" dirty="0"/>
              <a:t>for readability)</a:t>
            </a:r>
          </a:p>
        </p:txBody>
      </p:sp>
    </p:spTree>
    <p:extLst>
      <p:ext uri="{BB962C8B-B14F-4D97-AF65-F5344CB8AC3E}">
        <p14:creationId xmlns:p14="http://schemas.microsoft.com/office/powerpoint/2010/main" val="21853921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A32A0F-8654-7EBC-1B8D-B85947ADD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19" y="106444"/>
            <a:ext cx="10478360" cy="67515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CE04D4-9760-94EC-9803-D44F55026E4B}"/>
              </a:ext>
            </a:extLst>
          </p:cNvPr>
          <p:cNvSpPr txBox="1"/>
          <p:nvPr/>
        </p:nvSpPr>
        <p:spPr>
          <a:xfrm>
            <a:off x="860512" y="1733105"/>
            <a:ext cx="1773506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Review </a:t>
            </a:r>
            <a:r>
              <a:rPr lang="en-US" sz="1600" dirty="0">
                <a:latin typeface="OCRB" panose="020B0609020202020204" pitchFamily="49" charset="0"/>
              </a:rPr>
              <a:t>IE11_container14.csv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8184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chnology layers from hardware to users.">
            <a:extLst>
              <a:ext uri="{FF2B5EF4-FFF2-40B4-BE49-F238E27FC236}">
                <a16:creationId xmlns:a16="http://schemas.microsoft.com/office/drawing/2014/main" id="{383A4A36-A8F1-4488-B678-B0A846360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1894" y="446882"/>
            <a:ext cx="8105747" cy="541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35AD8-5C2E-43B0-9DEE-1602D90C480F}"/>
              </a:ext>
            </a:extLst>
          </p:cNvPr>
          <p:cNvSpPr txBox="1"/>
          <p:nvPr/>
        </p:nvSpPr>
        <p:spPr>
          <a:xfrm>
            <a:off x="6930313" y="6411118"/>
            <a:ext cx="44539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https://windsongtraining.ca/</a:t>
            </a:r>
            <a:r>
              <a:rPr lang="en-US" sz="900" dirty="0"/>
              <a:t>the-technology-layer-cake-users-apps-os-and-hardware</a:t>
            </a:r>
            <a:r>
              <a:rPr lang="en-US" sz="1050" dirty="0"/>
              <a:t>/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81FF3E71-63E4-4E3A-83FB-207CA7A70BB5}"/>
              </a:ext>
            </a:extLst>
          </p:cNvPr>
          <p:cNvSpPr/>
          <p:nvPr/>
        </p:nvSpPr>
        <p:spPr>
          <a:xfrm>
            <a:off x="9157307" y="1468999"/>
            <a:ext cx="946484" cy="432101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F168C5-CA4C-4395-8075-B4EE8934D9AD}"/>
              </a:ext>
            </a:extLst>
          </p:cNvPr>
          <p:cNvSpPr txBox="1"/>
          <p:nvPr/>
        </p:nvSpPr>
        <p:spPr>
          <a:xfrm>
            <a:off x="10313457" y="2056675"/>
            <a:ext cx="17718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Evidence</a:t>
            </a:r>
            <a:r>
              <a:rPr lang="en-US" dirty="0"/>
              <a:t> is generated from each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User activities= Applications+ OS+ Disk/Memory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41488E2-6CC7-AC84-80C7-6DE74C734264}"/>
              </a:ext>
            </a:extLst>
          </p:cNvPr>
          <p:cNvSpPr/>
          <p:nvPr/>
        </p:nvSpPr>
        <p:spPr>
          <a:xfrm>
            <a:off x="165005" y="2660698"/>
            <a:ext cx="838772" cy="34375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85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3E3DB-05D8-9FAB-9792-132E591E5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OCRB" panose="020B0609020202020204" pitchFamily="49" charset="0"/>
              </a:rPr>
              <a:t>pandas</a:t>
            </a:r>
            <a:r>
              <a:rPr lang="en-GB" dirty="0"/>
              <a:t> library for structured data </a:t>
            </a:r>
            <a:r>
              <a:rPr lang="en-GB" dirty="0" err="1"/>
              <a:t>analyzing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263C3-A52E-6E5D-1F9F-2C9ED50BA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"pandas" library is a popular open-source data manipulation and analysis library for the Python programming language. </a:t>
            </a:r>
          </a:p>
          <a:p>
            <a:pPr lvl="1"/>
            <a:r>
              <a:rPr lang="en-GB" dirty="0"/>
              <a:t>short for "panel data"</a:t>
            </a:r>
          </a:p>
          <a:p>
            <a:r>
              <a:rPr lang="en-GB" dirty="0"/>
              <a:t>It is widely used in data science, data analysis, and data cleaning tasks</a:t>
            </a:r>
          </a:p>
          <a:p>
            <a:pPr lvl="1"/>
            <a:r>
              <a:rPr lang="en-GB" dirty="0"/>
              <a:t>due to its flexibility and powerful tools for working with structured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095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496C8-DFF1-9AAE-67A9-295EA4A26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features of the pandas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DAA7C-7460-9F49-C697-53D27AD17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57407" cy="4351338"/>
          </a:xfrm>
        </p:spPr>
        <p:txBody>
          <a:bodyPr/>
          <a:lstStyle/>
          <a:p>
            <a:r>
              <a:rPr lang="en-US" dirty="0">
                <a:solidFill>
                  <a:srgbClr val="374151"/>
                </a:solidFill>
                <a:latin typeface="Söhne"/>
              </a:rPr>
              <a:t>P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rovides a </a:t>
            </a:r>
            <a:r>
              <a:rPr lang="en-US" b="1" i="0" dirty="0" err="1">
                <a:solidFill>
                  <a:srgbClr val="374151"/>
                </a:solidFill>
                <a:effectLst/>
                <a:latin typeface="Söhne"/>
              </a:rPr>
              <a:t>DataFrame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data structure</a:t>
            </a:r>
            <a:endParaRPr lang="en-GB" dirty="0"/>
          </a:p>
          <a:p>
            <a:pPr lvl="1"/>
            <a:r>
              <a:rPr lang="en-GB" dirty="0"/>
              <a:t>a two-dimensional, tabular data structure similar to a spreadsheet or SQL table. </a:t>
            </a:r>
          </a:p>
          <a:p>
            <a:pPr lvl="1"/>
            <a:r>
              <a:rPr lang="en-GB" dirty="0"/>
              <a:t>allow you to store, manipulate, and </a:t>
            </a:r>
            <a:r>
              <a:rPr lang="en-GB" dirty="0" err="1"/>
              <a:t>analyze</a:t>
            </a:r>
            <a:r>
              <a:rPr lang="en-GB" dirty="0"/>
              <a:t> data with </a:t>
            </a:r>
            <a:r>
              <a:rPr lang="en-GB" dirty="0" err="1"/>
              <a:t>labeled</a:t>
            </a:r>
            <a:r>
              <a:rPr lang="en-GB" dirty="0"/>
              <a:t> columns and rows.</a:t>
            </a:r>
          </a:p>
          <a:p>
            <a:r>
              <a:rPr lang="en-GB" dirty="0"/>
              <a:t>Includes tools for working with </a:t>
            </a:r>
            <a:r>
              <a:rPr lang="en-GB" b="1" dirty="0"/>
              <a:t>time series data</a:t>
            </a:r>
          </a:p>
          <a:p>
            <a:pPr lvl="1"/>
            <a:r>
              <a:rPr lang="en-GB" dirty="0"/>
              <a:t>making it suitable for financial and temporal data analysis.</a:t>
            </a:r>
          </a:p>
          <a:p>
            <a:r>
              <a:rPr lang="en-GB" dirty="0"/>
              <a:t>Can read and write data in various </a:t>
            </a:r>
            <a:r>
              <a:rPr lang="en-GB" b="1" dirty="0"/>
              <a:t>formats</a:t>
            </a:r>
          </a:p>
          <a:p>
            <a:pPr lvl="1"/>
            <a:r>
              <a:rPr lang="en-GB" dirty="0"/>
              <a:t>including CSV, Excel, SQL databases, JSON, and more.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A01D00-E91F-C128-F31C-59F6DDFD7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5607" y="74816"/>
            <a:ext cx="3674706" cy="29421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5E56D1-7BFF-19C4-D435-DA01AA16B993}"/>
              </a:ext>
            </a:extLst>
          </p:cNvPr>
          <p:cNvSpPr txBox="1"/>
          <p:nvPr/>
        </p:nvSpPr>
        <p:spPr>
          <a:xfrm>
            <a:off x="9139967" y="3122645"/>
            <a:ext cx="2713113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https://www.w3resource.com/python-exercises/pandas/index-dataframe.php</a:t>
            </a:r>
          </a:p>
        </p:txBody>
      </p:sp>
    </p:spTree>
    <p:extLst>
      <p:ext uri="{BB962C8B-B14F-4D97-AF65-F5344CB8AC3E}">
        <p14:creationId xmlns:p14="http://schemas.microsoft.com/office/powerpoint/2010/main" val="13022693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5D002-6325-DD1E-2909-9693B19BF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86" y="68820"/>
            <a:ext cx="10027205" cy="67203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E10B55-D4DF-4A79-3B17-AC0DB5830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1597" y="2928408"/>
            <a:ext cx="1463167" cy="29110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13D6A9-AE70-4234-981E-1D3566181339}"/>
              </a:ext>
            </a:extLst>
          </p:cNvPr>
          <p:cNvSpPr txBox="1"/>
          <p:nvPr/>
        </p:nvSpPr>
        <p:spPr>
          <a:xfrm>
            <a:off x="1000186" y="1855935"/>
            <a:ext cx="1773506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Read .csv as Panda </a:t>
            </a:r>
            <a:r>
              <a:rPr lang="en-US" sz="1600" dirty="0" err="1"/>
              <a:t>DataFrame</a:t>
            </a:r>
            <a:r>
              <a:rPr lang="en-US" sz="1600" dirty="0"/>
              <a:t> and list all columns’ name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2F545D-2A25-7474-888A-40EBEBF6A5D7}"/>
              </a:ext>
            </a:extLst>
          </p:cNvPr>
          <p:cNvSpPr txBox="1"/>
          <p:nvPr/>
        </p:nvSpPr>
        <p:spPr>
          <a:xfrm>
            <a:off x="6817057" y="5839500"/>
            <a:ext cx="1376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install panda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6292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338021-4AA6-611B-E998-1E1409328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1" y="60960"/>
            <a:ext cx="1206527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D0F595-B9E8-C10E-321A-85C6B63B0CC9}"/>
              </a:ext>
            </a:extLst>
          </p:cNvPr>
          <p:cNvSpPr txBox="1"/>
          <p:nvPr/>
        </p:nvSpPr>
        <p:spPr>
          <a:xfrm>
            <a:off x="63361" y="6150114"/>
            <a:ext cx="2363972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/>
              <a:t>If the results is cutoff, make the change</a:t>
            </a:r>
          </a:p>
          <a:p>
            <a:r>
              <a:rPr lang="en-GB" sz="1000" dirty="0"/>
              <a:t>Open VS Code &gt; File &gt; Preferences &gt; Settings &gt; Notebook › "</a:t>
            </a:r>
            <a:r>
              <a:rPr lang="en-GB" sz="1000" dirty="0" err="1"/>
              <a:t>notebook.output.textLineLimit</a:t>
            </a:r>
            <a:r>
              <a:rPr lang="en-GB" sz="1000" dirty="0"/>
              <a:t>": 500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789E7B-56B3-EA73-2949-9A1DA66623AD}"/>
              </a:ext>
            </a:extLst>
          </p:cNvPr>
          <p:cNvSpPr txBox="1"/>
          <p:nvPr/>
        </p:nvSpPr>
        <p:spPr>
          <a:xfrm>
            <a:off x="95512" y="2292664"/>
            <a:ext cx="2101778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list all </a:t>
            </a:r>
            <a:r>
              <a:rPr lang="en-US" sz="1600" dirty="0" err="1">
                <a:latin typeface="OCRB" panose="020B0609020202020204" pitchFamily="49" charset="0"/>
              </a:rPr>
              <a:t>urls</a:t>
            </a:r>
            <a:r>
              <a:rPr lang="en-US" sz="1600" dirty="0"/>
              <a:t> in the file</a:t>
            </a:r>
          </a:p>
        </p:txBody>
      </p:sp>
    </p:spTree>
    <p:extLst>
      <p:ext uri="{BB962C8B-B14F-4D97-AF65-F5344CB8AC3E}">
        <p14:creationId xmlns:p14="http://schemas.microsoft.com/office/powerpoint/2010/main" val="27867429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15.2 </a:t>
            </a:r>
            <a:r>
              <a:rPr lang="en-US" dirty="0"/>
              <a:t>View </a:t>
            </a:r>
            <a:r>
              <a:rPr lang="en-US" dirty="0">
                <a:solidFill>
                  <a:srgbClr val="FF0000"/>
                </a:solidFill>
              </a:rPr>
              <a:t>IE 8 </a:t>
            </a:r>
            <a:r>
              <a:rPr lang="en-US" dirty="0"/>
              <a:t>History using </a:t>
            </a:r>
            <a:r>
              <a:rPr lang="en-US" i="1" dirty="0" err="1">
                <a:solidFill>
                  <a:srgbClr val="FF0000"/>
                </a:solidFill>
              </a:rPr>
              <a:t>pasco</a:t>
            </a:r>
            <a:r>
              <a:rPr lang="en-US" i="1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22068"/>
            <a:ext cx="7584458" cy="11151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1852736"/>
            <a:ext cx="360999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Exam the file type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200" y="3868549"/>
            <a:ext cx="82276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err="1">
                <a:solidFill>
                  <a:srgbClr val="007DB5"/>
                </a:solidFill>
              </a:rPr>
              <a:t>pasco</a:t>
            </a:r>
            <a:r>
              <a:rPr lang="en-US" sz="2800" dirty="0">
                <a:solidFill>
                  <a:srgbClr val="007DB5"/>
                </a:solidFill>
              </a:rPr>
              <a:t> </a:t>
            </a:r>
            <a:r>
              <a:rPr lang="en-US" sz="2800" dirty="0"/>
              <a:t>- tool to extract information from </a:t>
            </a:r>
            <a:r>
              <a:rPr lang="en-US" sz="2800" i="1" dirty="0">
                <a:solidFill>
                  <a:srgbClr val="007DB5"/>
                </a:solidFill>
              </a:rPr>
              <a:t>index.dat</a:t>
            </a:r>
          </a:p>
        </p:txBody>
      </p:sp>
    </p:spTree>
    <p:extLst>
      <p:ext uri="{BB962C8B-B14F-4D97-AF65-F5344CB8AC3E}">
        <p14:creationId xmlns:p14="http://schemas.microsoft.com/office/powerpoint/2010/main" val="18020864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785" y="1493128"/>
            <a:ext cx="5477257" cy="14996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785" y="3700626"/>
            <a:ext cx="5056069" cy="19907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79785" y="1123796"/>
            <a:ext cx="360999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Install </a:t>
            </a:r>
            <a:r>
              <a:rPr lang="en-US" dirty="0" err="1"/>
              <a:t>pasco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79785" y="3331294"/>
            <a:ext cx="360999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help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0816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590" y="2033021"/>
            <a:ext cx="9462688" cy="27082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5590" y="1663689"/>
            <a:ext cx="360999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Exam </a:t>
            </a:r>
            <a:r>
              <a:rPr lang="en-US" i="1" dirty="0">
                <a:solidFill>
                  <a:srgbClr val="FF0000"/>
                </a:solidFill>
              </a:rPr>
              <a:t>index.dat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E47C21-D356-E016-245E-F46AB94C8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590" y="5603671"/>
            <a:ext cx="4924362" cy="3082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A1D23A-50BB-E666-4148-4B0818212F98}"/>
              </a:ext>
            </a:extLst>
          </p:cNvPr>
          <p:cNvSpPr txBox="1"/>
          <p:nvPr/>
        </p:nvSpPr>
        <p:spPr>
          <a:xfrm>
            <a:off x="1005589" y="5154706"/>
            <a:ext cx="4146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Option: Convert and save it to a CSV file</a:t>
            </a: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5080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38157F-BC2D-1EB6-8D32-842096A49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235" y="0"/>
            <a:ext cx="9859529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3209CE-C6A0-2A13-50C0-3DEFA2C98954}"/>
              </a:ext>
            </a:extLst>
          </p:cNvPr>
          <p:cNvSpPr txBox="1"/>
          <p:nvPr/>
        </p:nvSpPr>
        <p:spPr>
          <a:xfrm>
            <a:off x="1166235" y="2221695"/>
            <a:ext cx="1773506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Download/review IE8 .csv and clean data</a:t>
            </a:r>
          </a:p>
        </p:txBody>
      </p:sp>
    </p:spTree>
    <p:extLst>
      <p:ext uri="{BB962C8B-B14F-4D97-AF65-F5344CB8AC3E}">
        <p14:creationId xmlns:p14="http://schemas.microsoft.com/office/powerpoint/2010/main" val="27715100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6C340E-714C-1AC9-33A3-133BA2E1B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481" y="727476"/>
            <a:ext cx="8055038" cy="54030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505AC1-9B87-8F41-7B85-6537144DB908}"/>
              </a:ext>
            </a:extLst>
          </p:cNvPr>
          <p:cNvSpPr txBox="1"/>
          <p:nvPr/>
        </p:nvSpPr>
        <p:spPr>
          <a:xfrm>
            <a:off x="2068481" y="3349455"/>
            <a:ext cx="1773506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Read .csv as Panda </a:t>
            </a:r>
            <a:r>
              <a:rPr lang="en-US" sz="1600" dirty="0" err="1"/>
              <a:t>DataFrame</a:t>
            </a:r>
            <a:r>
              <a:rPr lang="en-US" sz="1600" dirty="0"/>
              <a:t> and list all columns’ name</a:t>
            </a:r>
          </a:p>
        </p:txBody>
      </p:sp>
    </p:spTree>
    <p:extLst>
      <p:ext uri="{BB962C8B-B14F-4D97-AF65-F5344CB8AC3E}">
        <p14:creationId xmlns:p14="http://schemas.microsoft.com/office/powerpoint/2010/main" val="12386279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15ABEE-DEE6-D926-FD24-B5C538B53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67" y="0"/>
            <a:ext cx="11939666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2E1B23-DB5D-78B9-873C-27B2BD041AB8}"/>
              </a:ext>
            </a:extLst>
          </p:cNvPr>
          <p:cNvSpPr txBox="1"/>
          <p:nvPr/>
        </p:nvSpPr>
        <p:spPr>
          <a:xfrm>
            <a:off x="270772" y="2856544"/>
            <a:ext cx="2101778" cy="58477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list all </a:t>
            </a:r>
            <a:r>
              <a:rPr lang="en-US" sz="1600" dirty="0" err="1">
                <a:latin typeface="OCRB" panose="020B0609020202020204" pitchFamily="49" charset="0"/>
              </a:rPr>
              <a:t>urls</a:t>
            </a:r>
            <a:r>
              <a:rPr lang="en-US" sz="1600" dirty="0"/>
              <a:t> in the IE8 browser history</a:t>
            </a:r>
          </a:p>
        </p:txBody>
      </p:sp>
    </p:spTree>
    <p:extLst>
      <p:ext uri="{BB962C8B-B14F-4D97-AF65-F5344CB8AC3E}">
        <p14:creationId xmlns:p14="http://schemas.microsoft.com/office/powerpoint/2010/main" val="1751671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Two Types of Application Software: General Purpose Applications and  Custom Software - TurboFuture">
            <a:extLst>
              <a:ext uri="{FF2B5EF4-FFF2-40B4-BE49-F238E27FC236}">
                <a16:creationId xmlns:a16="http://schemas.microsoft.com/office/drawing/2014/main" id="{35B4E213-5AE6-5BDE-1396-0D6E0E28D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350" y="1942913"/>
            <a:ext cx="3576983" cy="201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orage Solutions on Microsoft Azure | by AnisKHELOUFI | Analytics Vidhya |  Medium">
            <a:extLst>
              <a:ext uri="{FF2B5EF4-FFF2-40B4-BE49-F238E27FC236}">
                <a16:creationId xmlns:a16="http://schemas.microsoft.com/office/drawing/2014/main" id="{4E99F73B-9894-2401-CF24-79CAB3465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971607"/>
            <a:ext cx="5864492" cy="176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793588AD-1E41-081C-1983-AD173D4A0A45}"/>
              </a:ext>
            </a:extLst>
          </p:cNvPr>
          <p:cNvSpPr/>
          <p:nvPr/>
        </p:nvSpPr>
        <p:spPr>
          <a:xfrm>
            <a:off x="4950033" y="2853190"/>
            <a:ext cx="838772" cy="34375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FBCAF6-1D6B-F98D-62FF-A370F64D6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 behavior models from app-generated data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5ABF1CC-FE20-A77D-EB47-33FDBEC4B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4363824"/>
            <a:ext cx="10515600" cy="18469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EEBAA8-D425-ADA9-D1DB-CCFB2B164B15}"/>
              </a:ext>
            </a:extLst>
          </p:cNvPr>
          <p:cNvSpPr txBox="1"/>
          <p:nvPr/>
        </p:nvSpPr>
        <p:spPr>
          <a:xfrm>
            <a:off x="1809547" y="6264147"/>
            <a:ext cx="8789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 state diagram for application usage investigations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EB645F8-65F9-B1F6-17AB-409CBE99BDD1}"/>
              </a:ext>
            </a:extLst>
          </p:cNvPr>
          <p:cNvSpPr/>
          <p:nvPr/>
        </p:nvSpPr>
        <p:spPr>
          <a:xfrm rot="5400000">
            <a:off x="8699073" y="3945998"/>
            <a:ext cx="838772" cy="34375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9908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15.3 </a:t>
            </a:r>
            <a:r>
              <a:rPr lang="en-US" dirty="0"/>
              <a:t>View </a:t>
            </a:r>
            <a:r>
              <a:rPr lang="en-US" dirty="0">
                <a:solidFill>
                  <a:srgbClr val="FF0000"/>
                </a:solidFill>
              </a:rPr>
              <a:t>Chrome </a:t>
            </a:r>
            <a:r>
              <a:rPr lang="en-US" dirty="0"/>
              <a:t>History </a:t>
            </a:r>
            <a:r>
              <a:rPr lang="en-US" dirty="0">
                <a:solidFill>
                  <a:srgbClr val="FF0000"/>
                </a:solidFill>
              </a:rPr>
              <a:t>SQLite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6760"/>
            <a:ext cx="8270234" cy="39213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80760" y="2450592"/>
            <a:ext cx="290034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All comments start with </a:t>
            </a:r>
            <a:r>
              <a:rPr lang="en-US" b="1" dirty="0">
                <a:solidFill>
                  <a:srgbClr val="FF0000"/>
                </a:solidFill>
              </a:rPr>
              <a:t>dot .</a:t>
            </a:r>
          </a:p>
        </p:txBody>
      </p:sp>
    </p:spTree>
    <p:extLst>
      <p:ext uri="{BB962C8B-B14F-4D97-AF65-F5344CB8AC3E}">
        <p14:creationId xmlns:p14="http://schemas.microsoft.com/office/powerpoint/2010/main" val="12501087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63" y="1077530"/>
            <a:ext cx="6489425" cy="20371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63" y="3950920"/>
            <a:ext cx="10512785" cy="13602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5463" y="708198"/>
            <a:ext cx="360999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Open </a:t>
            </a:r>
            <a:r>
              <a:rPr lang="en-US" i="1" dirty="0">
                <a:solidFill>
                  <a:srgbClr val="007DB5"/>
                </a:solidFill>
              </a:rPr>
              <a:t>Chrome</a:t>
            </a:r>
            <a:r>
              <a:rPr lang="en-US" dirty="0"/>
              <a:t> history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4064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84" y="779432"/>
            <a:ext cx="10742078" cy="25032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50" y="3503564"/>
            <a:ext cx="5395428" cy="257578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96570" y="3282696"/>
            <a:ext cx="4768838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This timestamp format is used in web browsers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Apple Safari (</a:t>
            </a:r>
            <a:r>
              <a:rPr lang="en-US" dirty="0" err="1"/>
              <a:t>WebKit</a:t>
            </a:r>
            <a:r>
              <a:rPr lang="en-US" dirty="0"/>
              <a:t>), Google Chrome and Opera (Chromium/Blink).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It's a 64-bit value for microseconds since Jan 1, 1601 00:00 UTC. One microsecond is one-millionth of a second.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6570" y="5587823"/>
            <a:ext cx="1928288" cy="491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6FEC2B-49D0-49D8-9E4D-0D07D2B144D0}"/>
              </a:ext>
            </a:extLst>
          </p:cNvPr>
          <p:cNvSpPr txBox="1"/>
          <p:nvPr/>
        </p:nvSpPr>
        <p:spPr>
          <a:xfrm>
            <a:off x="643484" y="6077044"/>
            <a:ext cx="6172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https://www.epochconverter.com/webkit</a:t>
            </a:r>
          </a:p>
        </p:txBody>
      </p:sp>
    </p:spTree>
    <p:extLst>
      <p:ext uri="{BB962C8B-B14F-4D97-AF65-F5344CB8AC3E}">
        <p14:creationId xmlns:p14="http://schemas.microsoft.com/office/powerpoint/2010/main" val="415267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0FBFD-EB3E-464B-B431-A1B271099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convert </a:t>
            </a:r>
            <a:r>
              <a:rPr lang="en-US" dirty="0" err="1"/>
              <a:t>WebKit</a:t>
            </a:r>
            <a:r>
              <a:rPr lang="en-US" dirty="0"/>
              <a:t> time to human-readable time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B5667-188A-4CF8-BD3C-753881049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49760"/>
          </a:xfrm>
        </p:spPr>
        <p:txBody>
          <a:bodyPr/>
          <a:lstStyle/>
          <a:p>
            <a:r>
              <a:rPr lang="en-US" dirty="0"/>
              <a:t>Unix epoch: </a:t>
            </a:r>
          </a:p>
          <a:p>
            <a:pPr lvl="1"/>
            <a:r>
              <a:rPr lang="en-GB" dirty="0"/>
              <a:t>the number of </a:t>
            </a:r>
            <a:r>
              <a:rPr lang="en-GB" dirty="0">
                <a:solidFill>
                  <a:srgbClr val="FF0000"/>
                </a:solidFill>
              </a:rPr>
              <a:t>seconds</a:t>
            </a:r>
            <a:r>
              <a:rPr lang="en-GB" dirty="0"/>
              <a:t> elapsed since 01/01/1970 00:00:00. </a:t>
            </a:r>
          </a:p>
          <a:p>
            <a:pPr lvl="1"/>
            <a:r>
              <a:rPr lang="en-GB" dirty="0"/>
              <a:t>datetime() function</a:t>
            </a:r>
          </a:p>
          <a:p>
            <a:pPr lvl="2"/>
            <a:r>
              <a:rPr lang="en-GB" i="1" dirty="0">
                <a:solidFill>
                  <a:schemeClr val="accent2"/>
                </a:solidFill>
              </a:rPr>
              <a:t>SELECT datetime(time, '</a:t>
            </a:r>
            <a:r>
              <a:rPr lang="en-GB" i="1" dirty="0" err="1">
                <a:solidFill>
                  <a:schemeClr val="accent2"/>
                </a:solidFill>
              </a:rPr>
              <a:t>unixepoch</a:t>
            </a:r>
            <a:r>
              <a:rPr lang="en-GB" i="1" dirty="0">
                <a:solidFill>
                  <a:schemeClr val="accent2"/>
                </a:solidFill>
              </a:rPr>
              <a:t>', '</a:t>
            </a:r>
            <a:r>
              <a:rPr lang="en-GB" i="1" dirty="0" err="1">
                <a:solidFill>
                  <a:schemeClr val="accent2"/>
                </a:solidFill>
              </a:rPr>
              <a:t>localtime</a:t>
            </a:r>
            <a:r>
              <a:rPr lang="en-GB" i="1" dirty="0">
                <a:solidFill>
                  <a:schemeClr val="accent2"/>
                </a:solidFill>
              </a:rPr>
              <a:t>') AS time FROM table;</a:t>
            </a:r>
          </a:p>
          <a:p>
            <a:r>
              <a:rPr lang="en-GB" dirty="0"/>
              <a:t>Approach</a:t>
            </a:r>
          </a:p>
          <a:p>
            <a:pPr lvl="1"/>
            <a:r>
              <a:rPr lang="en-US" dirty="0" err="1"/>
              <a:t>webkit</a:t>
            </a:r>
            <a:r>
              <a:rPr lang="en-US" dirty="0"/>
              <a:t> microsecond -&gt; </a:t>
            </a:r>
            <a:r>
              <a:rPr lang="en-US" dirty="0" err="1"/>
              <a:t>webkit</a:t>
            </a:r>
            <a:r>
              <a:rPr lang="en-US" dirty="0"/>
              <a:t> second </a:t>
            </a:r>
            <a:r>
              <a:rPr lang="en-US"/>
              <a:t>(/1,000,000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difference (</a:t>
            </a:r>
            <a:r>
              <a:rPr lang="en-US" dirty="0" err="1"/>
              <a:t>webkit</a:t>
            </a:r>
            <a:r>
              <a:rPr lang="en-US" dirty="0"/>
              <a:t> second – Unix epoch time)</a:t>
            </a:r>
          </a:p>
          <a:p>
            <a:pPr lvl="2"/>
            <a:r>
              <a:rPr lang="en-US" dirty="0"/>
              <a:t>01/01/1601 - 01/01/1970</a:t>
            </a:r>
          </a:p>
          <a:p>
            <a:pPr lvl="2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D06E80-623D-4C55-879B-7C0856129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858" y="5410322"/>
            <a:ext cx="5037257" cy="4572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62204D-7212-4FF9-9CA5-9F0B663BBC85}"/>
              </a:ext>
            </a:extLst>
          </p:cNvPr>
          <p:cNvSpPr txBox="1"/>
          <p:nvPr/>
        </p:nvSpPr>
        <p:spPr>
          <a:xfrm>
            <a:off x="1698858" y="6002499"/>
            <a:ext cx="4622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%s</a:t>
            </a:r>
            <a:r>
              <a:rPr lang="en-GB" dirty="0"/>
              <a:t>: seconds since 1970-01-01 00:00:00 UTC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ECA614-3B25-40E2-AD5F-A6C1D7D37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9717" y="5421844"/>
            <a:ext cx="4493315" cy="4457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B77D37-7718-446D-873B-3BCF06E5E1CD}"/>
              </a:ext>
            </a:extLst>
          </p:cNvPr>
          <p:cNvSpPr txBox="1"/>
          <p:nvPr/>
        </p:nvSpPr>
        <p:spPr>
          <a:xfrm>
            <a:off x="7259017" y="5932020"/>
            <a:ext cx="4094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List of Format specifiers used with date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1991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11D80A-CC0A-45A8-8E7D-6D534A0F5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50" y="1988695"/>
            <a:ext cx="11545300" cy="28806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D0B177-9166-4F77-9FAB-108948E5843F}"/>
              </a:ext>
            </a:extLst>
          </p:cNvPr>
          <p:cNvSpPr txBox="1"/>
          <p:nvPr/>
        </p:nvSpPr>
        <p:spPr>
          <a:xfrm>
            <a:off x="323350" y="1619363"/>
            <a:ext cx="640631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Datetime function to convert </a:t>
            </a:r>
            <a:r>
              <a:rPr lang="en-US" dirty="0" err="1"/>
              <a:t>webkit</a:t>
            </a:r>
            <a:r>
              <a:rPr lang="en-US" dirty="0"/>
              <a:t> time to Unix epoch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8521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16.</a:t>
            </a:r>
            <a:r>
              <a:rPr lang="en-US" dirty="0"/>
              <a:t>	List all search keywords using web browsers. (Timestamp, URL, keyword...)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IE browser</a:t>
            </a:r>
          </a:p>
          <a:p>
            <a:r>
              <a:rPr lang="en-US" dirty="0"/>
              <a:t>Chrome browser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703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16.1 </a:t>
            </a:r>
            <a:r>
              <a:rPr lang="en-US" dirty="0"/>
              <a:t>IE browser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2076102"/>
            <a:ext cx="95967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Web Query String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https://example.com/path/to/page?name=frank&amp;course=fscs630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49" y="3169402"/>
            <a:ext cx="7342148" cy="1710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905849" y="5329082"/>
            <a:ext cx="96993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https://www.bing.com/search?</a:t>
            </a:r>
            <a:r>
              <a:rPr lang="en-US" dirty="0">
                <a:solidFill>
                  <a:srgbClr val="FF0000"/>
                </a:solidFill>
              </a:rPr>
              <a:t>q=myteststring</a:t>
            </a:r>
            <a:r>
              <a:rPr lang="en-US" dirty="0"/>
              <a:t>&amp;src=IE-SearchBox&amp;FORM=IEMAE2&amp;pc=EUPP</a:t>
            </a:r>
          </a:p>
        </p:txBody>
      </p:sp>
    </p:spTree>
    <p:extLst>
      <p:ext uri="{BB962C8B-B14F-4D97-AF65-F5344CB8AC3E}">
        <p14:creationId xmlns:p14="http://schemas.microsoft.com/office/powerpoint/2010/main" val="39342321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 for bing.com search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1690296"/>
            <a:ext cx="2024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https://regexr.com/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82328"/>
            <a:ext cx="7582557" cy="18670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4AB982-17C7-474F-885E-A461B0AB9AC1}"/>
              </a:ext>
            </a:extLst>
          </p:cNvPr>
          <p:cNvSpPr txBox="1"/>
          <p:nvPr/>
        </p:nvSpPr>
        <p:spPr>
          <a:xfrm>
            <a:off x="838200" y="4821674"/>
            <a:ext cx="4899660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b="1" i="1" dirty="0">
                <a:solidFill>
                  <a:schemeClr val="accent6"/>
                </a:solidFill>
              </a:rPr>
              <a:t>&lt;http&gt;Hello World&lt;/http&gt;</a:t>
            </a:r>
          </a:p>
          <a:p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&lt;.+&gt;</a:t>
            </a:r>
            <a:r>
              <a:rPr lang="en-US" b="0" i="0" dirty="0">
                <a:solidFill>
                  <a:srgbClr val="242729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1" dirty="0"/>
              <a:t>Greedy</a:t>
            </a:r>
            <a:r>
              <a:rPr lang="en-GB" dirty="0"/>
              <a:t> will consume as much as possible</a:t>
            </a:r>
            <a:endParaRPr lang="en-US" dirty="0"/>
          </a:p>
          <a:p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&lt;.+?&gt;</a:t>
            </a:r>
            <a:r>
              <a:rPr lang="en-US" b="0" i="0" dirty="0">
                <a:solidFill>
                  <a:srgbClr val="242729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1" i="0" dirty="0">
                <a:solidFill>
                  <a:srgbClr val="242729"/>
                </a:solidFill>
                <a:effectLst/>
                <a:latin typeface="Arial" panose="020B0604020202020204" pitchFamily="34" charset="0"/>
              </a:rPr>
              <a:t>lazy</a:t>
            </a:r>
            <a:r>
              <a:rPr lang="en-US" b="0" i="0" dirty="0">
                <a:solidFill>
                  <a:srgbClr val="242729"/>
                </a:solidFill>
                <a:effectLst/>
                <a:latin typeface="Arial" panose="020B0604020202020204" pitchFamily="34" charset="0"/>
              </a:rPr>
              <a:t> will stop right after matching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232DFC-819D-4DAC-BC21-6AC25B529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9313" y="5558688"/>
            <a:ext cx="2293819" cy="10668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795317-3288-4B12-BE14-8B99719A5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9313" y="4220593"/>
            <a:ext cx="2232853" cy="106689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BA25554-D048-4DDA-8673-BC2050C6D309}"/>
              </a:ext>
            </a:extLst>
          </p:cNvPr>
          <p:cNvCxnSpPr/>
          <p:nvPr/>
        </p:nvCxnSpPr>
        <p:spPr>
          <a:xfrm flipV="1">
            <a:off x="5494020" y="4434840"/>
            <a:ext cx="1215293" cy="769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3536D2-FD43-4A06-8398-BC9E2FAD67EE}"/>
              </a:ext>
            </a:extLst>
          </p:cNvPr>
          <p:cNvCxnSpPr>
            <a:endCxn id="8" idx="1"/>
          </p:cNvCxnSpPr>
          <p:nvPr/>
        </p:nvCxnSpPr>
        <p:spPr>
          <a:xfrm>
            <a:off x="5234940" y="5558688"/>
            <a:ext cx="1474373" cy="533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5E6DDE5-EE2C-AFD4-A9A0-47855A8DEE26}"/>
              </a:ext>
            </a:extLst>
          </p:cNvPr>
          <p:cNvSpPr txBox="1"/>
          <p:nvPr/>
        </p:nvSpPr>
        <p:spPr>
          <a:xfrm>
            <a:off x="6284562" y="2586308"/>
            <a:ext cx="228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Only available using </a:t>
            </a:r>
            <a:r>
              <a:rPr lang="en-GB" b="1" dirty="0">
                <a:solidFill>
                  <a:srgbClr val="FF0000"/>
                </a:solidFill>
              </a:rPr>
              <a:t>-P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2563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1686EF-A370-9431-25C0-1B3136E9C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79" y="2704998"/>
            <a:ext cx="9472481" cy="23471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9DCEE6-A51F-1CBD-A553-5D8A44561F9F}"/>
              </a:ext>
            </a:extLst>
          </p:cNvPr>
          <p:cNvSpPr txBox="1"/>
          <p:nvPr/>
        </p:nvSpPr>
        <p:spPr>
          <a:xfrm>
            <a:off x="910179" y="2120223"/>
            <a:ext cx="7075662" cy="58477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Download one sample IE11 history file (</a:t>
            </a:r>
            <a:r>
              <a:rPr lang="en-US" sz="1600" dirty="0">
                <a:latin typeface="OCRB" panose="020B0609020202020204" pitchFamily="49" charset="0"/>
              </a:rPr>
              <a:t>container_6.9 </a:t>
            </a:r>
            <a:r>
              <a:rPr lang="en-US" sz="1600" dirty="0"/>
              <a:t>and rename it as </a:t>
            </a:r>
            <a:r>
              <a:rPr lang="en-US" sz="1600" dirty="0">
                <a:latin typeface="OCRB" panose="020B0609020202020204" pitchFamily="49" charset="0"/>
              </a:rPr>
              <a:t>IE11_container_6_9.csv </a:t>
            </a:r>
            <a:r>
              <a:rPr lang="en-US" sz="1600" dirty="0"/>
              <a:t>for readability)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441C73-7603-6EF3-14CA-E5893F3A7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</a:t>
            </a:r>
            <a:r>
              <a:rPr lang="en-US" dirty="0">
                <a:solidFill>
                  <a:srgbClr val="FF0000"/>
                </a:solidFill>
              </a:rPr>
              <a:t>IE 11 </a:t>
            </a:r>
            <a:r>
              <a:rPr lang="en-US" dirty="0"/>
              <a:t>search keywords using regular expressions in </a:t>
            </a:r>
            <a:r>
              <a:rPr lang="en-US" dirty="0">
                <a:latin typeface="OCRB" panose="020B0609020202020204" pitchFamily="49" charset="0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37896077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5F5838-8E52-FE96-3766-86B06ED46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114" y="0"/>
            <a:ext cx="9470572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D39766-8B06-06F5-1B98-660028828909}"/>
              </a:ext>
            </a:extLst>
          </p:cNvPr>
          <p:cNvSpPr txBox="1"/>
          <p:nvPr/>
        </p:nvSpPr>
        <p:spPr>
          <a:xfrm>
            <a:off x="2723708" y="3718900"/>
            <a:ext cx="155589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200" dirty="0"/>
              <a:t>up-right corner&gt; … &gt; show cell line number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FC079B-324A-6D10-F329-31C9595585C5}"/>
              </a:ext>
            </a:extLst>
          </p:cNvPr>
          <p:cNvSpPr txBox="1"/>
          <p:nvPr/>
        </p:nvSpPr>
        <p:spPr>
          <a:xfrm>
            <a:off x="1036372" y="748623"/>
            <a:ext cx="1535922" cy="58477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GB" sz="1600" dirty="0"/>
              <a:t>S</a:t>
            </a:r>
            <a:r>
              <a:rPr lang="en-US" sz="1600" dirty="0"/>
              <a:t>how three columns</a:t>
            </a:r>
          </a:p>
        </p:txBody>
      </p:sp>
    </p:spTree>
    <p:extLst>
      <p:ext uri="{BB962C8B-B14F-4D97-AF65-F5344CB8AC3E}">
        <p14:creationId xmlns:p14="http://schemas.microsoft.com/office/powerpoint/2010/main" val="3356766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0B706-7E51-C619-EDB7-465188F98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Investigation Approach: Modeling</a:t>
            </a:r>
            <a:r>
              <a:rPr lang="en-US" sz="2400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5C25D-0753-82FA-B101-7283CC9D9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all possible browsers (versions) used by suspects</a:t>
            </a:r>
          </a:p>
          <a:p>
            <a:r>
              <a:rPr lang="en-US" dirty="0"/>
              <a:t>Find browser history log files</a:t>
            </a:r>
          </a:p>
          <a:p>
            <a:r>
              <a:rPr lang="en-US" dirty="0"/>
              <a:t>Copy log files to a working directory</a:t>
            </a:r>
          </a:p>
          <a:p>
            <a:r>
              <a:rPr lang="en-US" dirty="0"/>
              <a:t>Find the format of the log files</a:t>
            </a:r>
          </a:p>
          <a:p>
            <a:r>
              <a:rPr lang="en-US" dirty="0"/>
              <a:t>Pick up the correct parsing tools to parse log files</a:t>
            </a:r>
          </a:p>
          <a:p>
            <a:r>
              <a:rPr lang="en-US" dirty="0"/>
              <a:t>Analyze log files</a:t>
            </a:r>
          </a:p>
          <a:p>
            <a:r>
              <a:rPr lang="en-US" dirty="0"/>
              <a:t>Make conclusions (with  state models)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4591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4874CD-A619-4F20-20C8-E41A514B2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949" y="2240177"/>
            <a:ext cx="9480102" cy="23776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35E0E6-8435-D7AC-F56F-93647FFD0BF2}"/>
              </a:ext>
            </a:extLst>
          </p:cNvPr>
          <p:cNvSpPr txBox="1"/>
          <p:nvPr/>
        </p:nvSpPr>
        <p:spPr>
          <a:xfrm>
            <a:off x="1355949" y="1901623"/>
            <a:ext cx="1535922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GB" sz="1600" dirty="0"/>
              <a:t>Verify all</a:t>
            </a:r>
            <a:r>
              <a:rPr lang="en-US" sz="1600" dirty="0"/>
              <a:t> </a:t>
            </a:r>
            <a:r>
              <a:rPr lang="en-US" sz="1600" dirty="0" err="1"/>
              <a:t>urls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4862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B606C2-D999-4966-E7CE-9328DDBCE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181" y="437891"/>
            <a:ext cx="8055038" cy="59822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AAC03B-008A-56BB-62F3-7164935A0ECC}"/>
              </a:ext>
            </a:extLst>
          </p:cNvPr>
          <p:cNvSpPr txBox="1"/>
          <p:nvPr/>
        </p:nvSpPr>
        <p:spPr>
          <a:xfrm>
            <a:off x="1561259" y="416894"/>
            <a:ext cx="1535922" cy="107721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GB" sz="1600" dirty="0"/>
              <a:t>Define a pattern and search the pattern in each </a:t>
            </a:r>
            <a:r>
              <a:rPr lang="en-GB" sz="1600" dirty="0" err="1">
                <a:latin typeface="OCRB" panose="020B0609020202020204" pitchFamily="49" charset="0"/>
              </a:rPr>
              <a:t>url</a:t>
            </a:r>
            <a:endParaRPr lang="en-US" sz="1600" dirty="0">
              <a:latin typeface="OCRB" panose="020B060902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0178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</a:t>
            </a:r>
            <a:r>
              <a:rPr lang="en-US" dirty="0">
                <a:solidFill>
                  <a:srgbClr val="FF0000"/>
                </a:solidFill>
              </a:rPr>
              <a:t>IE 11 </a:t>
            </a:r>
            <a:r>
              <a:rPr lang="en-US" dirty="0"/>
              <a:t>search keywords </a:t>
            </a:r>
            <a:r>
              <a:rPr lang="en-US"/>
              <a:t>with CLI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54" y="1905089"/>
            <a:ext cx="11148518" cy="315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152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18881" y="4351683"/>
            <a:ext cx="975808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https://www.google.com/search?rlz=1C1CHBD_enUS786US786&amp;sxsrf=ALeKk01AmipE1UjqVSg_9n7SRJLpkQmOpg%3A1606274523849&amp;ei=2829X8KnM-OMwbkPpIGkqAs</a:t>
            </a:r>
            <a:r>
              <a:rPr lang="en-US" dirty="0">
                <a:solidFill>
                  <a:srgbClr val="FF0000"/>
                </a:solidFill>
              </a:rPr>
              <a:t>&amp;q=myteststring</a:t>
            </a:r>
            <a:r>
              <a:rPr lang="en-US" dirty="0"/>
              <a:t>&amp;oq=mytest&amp;gs_lcp=CgZwc3ktYWIQAxgAMgQIIxAnMgYIABAHEB4yBggAEAcQHjIGCAAQBxAeMgYIABAHEB4yBAgAEEMyBggAEAcQHjIGCAAQBxAeMggIABCxAxCDATIECAAQQzoHCAAQsAMQQzoHCC4QsAMQQ1CqhQFYqoUBYLmSAWgBcAB4AIABcogBcpIBAzAuMZgBAKABAaoBB2d3cy13aXrIAQrAAQE&amp;sclient=psy-ab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344" y="2259490"/>
            <a:ext cx="5064584" cy="17298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16.2 </a:t>
            </a:r>
            <a:r>
              <a:rPr lang="en-US" dirty="0"/>
              <a:t>Chrome browser</a:t>
            </a:r>
            <a:r>
              <a:rPr lang="en-US" dirty="0">
                <a:solidFill>
                  <a:srgbClr val="FF0000"/>
                </a:solidFill>
              </a:rPr>
              <a:t>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48871" y="1792941"/>
            <a:ext cx="257147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Exam Chrome search URL</a:t>
            </a:r>
          </a:p>
        </p:txBody>
      </p:sp>
    </p:spTree>
    <p:extLst>
      <p:ext uri="{BB962C8B-B14F-4D97-AF65-F5344CB8AC3E}">
        <p14:creationId xmlns:p14="http://schemas.microsoft.com/office/powerpoint/2010/main" val="27742269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 for google.com search URL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46529"/>
            <a:ext cx="8939035" cy="262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227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74616" y="463769"/>
            <a:ext cx="316317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Exam Chrome search result title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616" y="4344001"/>
            <a:ext cx="8192210" cy="1958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616" y="944939"/>
            <a:ext cx="5641337" cy="3030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26827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</a:t>
            </a:r>
            <a:r>
              <a:rPr lang="en-US" dirty="0">
                <a:solidFill>
                  <a:srgbClr val="FF0000"/>
                </a:solidFill>
              </a:rPr>
              <a:t>Chrome </a:t>
            </a:r>
            <a:r>
              <a:rPr lang="en-US" dirty="0"/>
              <a:t>search keywords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36192"/>
            <a:ext cx="6156960" cy="488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885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17.</a:t>
            </a:r>
            <a:r>
              <a:rPr lang="en-US" dirty="0"/>
              <a:t>	List all user keywords at the search bar in Windows Explorer. (Timestamp, Keyword)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86044"/>
            <a:ext cx="7912608" cy="33959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A37CAE-4370-4548-875A-F4C62230C749}"/>
              </a:ext>
            </a:extLst>
          </p:cNvPr>
          <p:cNvSpPr txBox="1"/>
          <p:nvPr/>
        </p:nvSpPr>
        <p:spPr>
          <a:xfrm>
            <a:off x="838200" y="1816712"/>
            <a:ext cx="638556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rip.pl on NTUSER.DAT file with </a:t>
            </a:r>
            <a:r>
              <a:rPr lang="en-US" i="1" dirty="0" err="1">
                <a:solidFill>
                  <a:srgbClr val="7030A0"/>
                </a:solidFill>
              </a:rPr>
              <a:t>wordwheelquery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plugin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5581977"/>
            <a:ext cx="7912608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HKU\informant\Software\Microsoft\Windows\</a:t>
            </a:r>
            <a:r>
              <a:rPr lang="en-US" sz="1400" dirty="0" err="1"/>
              <a:t>CurrentVersion</a:t>
            </a:r>
            <a:r>
              <a:rPr lang="en-US" sz="1400" dirty="0"/>
              <a:t>\Explorer\</a:t>
            </a:r>
            <a:r>
              <a:rPr lang="en-US" sz="1400" dirty="0" err="1"/>
              <a:t>WordWheelQuery</a:t>
            </a:r>
            <a:r>
              <a:rPr lang="en-US" sz="1400" dirty="0"/>
              <a:t>\</a:t>
            </a:r>
          </a:p>
          <a:p>
            <a:r>
              <a:rPr lang="en-US" sz="1400" dirty="0"/>
              <a:t>- ‘Timestamp’ can be inferred from a timestamp of the parent key (‘</a:t>
            </a:r>
            <a:r>
              <a:rPr lang="en-US" sz="1400" dirty="0" err="1"/>
              <a:t>WordWheelQuery</a:t>
            </a:r>
            <a:r>
              <a:rPr lang="en-US" sz="1400" dirty="0"/>
              <a:t>’).</a:t>
            </a:r>
          </a:p>
          <a:p>
            <a:r>
              <a:rPr lang="en-US" sz="1400" dirty="0"/>
              <a:t>- ‘Timestamp’ may not be accurate because it depends on the update mechanism of Windows Explorer.</a:t>
            </a:r>
          </a:p>
        </p:txBody>
      </p:sp>
    </p:spTree>
    <p:extLst>
      <p:ext uri="{BB962C8B-B14F-4D97-AF65-F5344CB8AC3E}">
        <p14:creationId xmlns:p14="http://schemas.microsoft.com/office/powerpoint/2010/main" val="42105163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5C227-31EF-7CE0-3B10-0B3892E08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Assignment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51BF1-C49D-E55A-1992-B8B23F3D4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Download Firefox/Edge</a:t>
            </a:r>
          </a:p>
          <a:p>
            <a:r>
              <a:rPr lang="en-GB" dirty="0"/>
              <a:t>Visit </a:t>
            </a:r>
            <a:r>
              <a:rPr lang="en-GB" dirty="0">
                <a:hlinkClick r:id="rId2"/>
              </a:rPr>
              <a:t>https://pytorch.org/</a:t>
            </a:r>
            <a:endParaRPr lang="en-GB" dirty="0"/>
          </a:p>
          <a:p>
            <a:pPr lvl="1"/>
            <a:r>
              <a:rPr lang="en-GB" dirty="0"/>
              <a:t>visit a few other websites/string search (e.g., </a:t>
            </a:r>
            <a:r>
              <a:rPr lang="en-GB" dirty="0">
                <a:solidFill>
                  <a:srgbClr val="FF0000"/>
                </a:solidFill>
              </a:rPr>
              <a:t>firearm, your name</a:t>
            </a:r>
            <a:r>
              <a:rPr lang="en-GB" dirty="0"/>
              <a:t>)</a:t>
            </a:r>
          </a:p>
          <a:p>
            <a:r>
              <a:rPr lang="en-GB" dirty="0"/>
              <a:t>Your tasks (using </a:t>
            </a:r>
            <a:r>
              <a:rPr lang="en-GB" sz="2400" dirty="0" err="1">
                <a:latin typeface="OCRB" panose="020B0609020202020204" pitchFamily="49" charset="0"/>
              </a:rPr>
              <a:t>hivexsh</a:t>
            </a:r>
            <a:r>
              <a:rPr lang="en-GB" sz="2400" dirty="0">
                <a:latin typeface="OCRB" panose="020B0609020202020204" pitchFamily="49" charset="0"/>
              </a:rPr>
              <a:t>/</a:t>
            </a:r>
            <a:r>
              <a:rPr lang="en-GB" sz="2400" dirty="0" err="1">
                <a:latin typeface="OCRB" panose="020B0609020202020204" pitchFamily="49" charset="0"/>
              </a:rPr>
              <a:t>Sqlites</a:t>
            </a:r>
            <a:r>
              <a:rPr lang="en-GB" dirty="0"/>
              <a:t>)</a:t>
            </a:r>
          </a:p>
          <a:p>
            <a:pPr lvl="1"/>
            <a:r>
              <a:rPr lang="en-US" dirty="0"/>
              <a:t>Find the Firefox/Edge installation date (</a:t>
            </a:r>
            <a:r>
              <a:rPr lang="en-US" dirty="0" err="1">
                <a:latin typeface="OCRB" panose="020B0609020202020204" pitchFamily="49" charset="0"/>
              </a:rPr>
              <a:t>shimcache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Find the Firefox/Edge version from the registry</a:t>
            </a:r>
          </a:p>
          <a:p>
            <a:pPr lvl="1"/>
            <a:r>
              <a:rPr lang="en-US" dirty="0"/>
              <a:t>Find the visit history file</a:t>
            </a:r>
          </a:p>
          <a:p>
            <a:pPr lvl="1"/>
            <a:r>
              <a:rPr lang="en-US" dirty="0"/>
              <a:t>Find the websites you have visited starting from pytorch.org and their timestamps</a:t>
            </a:r>
          </a:p>
          <a:p>
            <a:pPr lvl="1"/>
            <a:r>
              <a:rPr lang="en-US" dirty="0"/>
              <a:t>Search keywords (</a:t>
            </a:r>
            <a:r>
              <a:rPr lang="en-GB" dirty="0"/>
              <a:t>e.g., </a:t>
            </a:r>
            <a:r>
              <a:rPr lang="en-GB" dirty="0">
                <a:solidFill>
                  <a:srgbClr val="FF0000"/>
                </a:solidFill>
              </a:rPr>
              <a:t>firearm, your name</a:t>
            </a:r>
            <a:r>
              <a:rPr lang="en-GB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415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13. </a:t>
            </a:r>
            <a:r>
              <a:rPr lang="en-US" dirty="0"/>
              <a:t>What web browsers were used?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555339"/>
            <a:ext cx="10574295" cy="485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480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01782" y="980672"/>
            <a:ext cx="7262949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/>
              <a:t>Set up loop device (a pseudo-</a:t>
            </a:r>
            <a:r>
              <a:rPr lang="en-US" b="1"/>
              <a:t>device</a:t>
            </a:r>
            <a:r>
              <a:rPr lang="en-US"/>
              <a:t> that makes a file accessible as a block </a:t>
            </a:r>
            <a:r>
              <a:rPr lang="en-US" b="1"/>
              <a:t>device</a:t>
            </a:r>
            <a:r>
              <a:rPr lang="en-US"/>
              <a:t>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782" y="1627003"/>
            <a:ext cx="7262949" cy="9766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362" y="3519803"/>
            <a:ext cx="7241787" cy="247169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91200" y="3150471"/>
            <a:ext cx="566244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Check all versions of IE via .log</a:t>
            </a:r>
          </a:p>
        </p:txBody>
      </p:sp>
    </p:spTree>
    <p:extLst>
      <p:ext uri="{BB962C8B-B14F-4D97-AF65-F5344CB8AC3E}">
        <p14:creationId xmlns:p14="http://schemas.microsoft.com/office/powerpoint/2010/main" val="29194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223" y="1930467"/>
            <a:ext cx="8527519" cy="26138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05223" y="1561135"/>
            <a:ext cx="566244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Exam IE logs</a:t>
            </a:r>
          </a:p>
        </p:txBody>
      </p:sp>
    </p:spTree>
    <p:extLst>
      <p:ext uri="{BB962C8B-B14F-4D97-AF65-F5344CB8AC3E}">
        <p14:creationId xmlns:p14="http://schemas.microsoft.com/office/powerpoint/2010/main" val="1517354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13.1</a:t>
            </a:r>
            <a:r>
              <a:rPr lang="en-US" dirty="0"/>
              <a:t> Can you find the version number?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63606"/>
          </a:xfrm>
        </p:spPr>
        <p:txBody>
          <a:bodyPr>
            <a:normAutofit/>
          </a:bodyPr>
          <a:lstStyle/>
          <a:p>
            <a:r>
              <a:rPr lang="en-US" dirty="0"/>
              <a:t>Locations to exam browsers’ version</a:t>
            </a: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HKLM\SOFTWARE\Microsoft\Internet Explorer (value: </a:t>
            </a:r>
            <a:r>
              <a:rPr lang="en-US" i="1" dirty="0" err="1">
                <a:solidFill>
                  <a:srgbClr val="007DB5"/>
                </a:solidFill>
              </a:rPr>
              <a:t>svcVersion</a:t>
            </a:r>
            <a:r>
              <a:rPr lang="en-US" i="1" dirty="0">
                <a:solidFill>
                  <a:srgbClr val="007DB5"/>
                </a:solidFill>
              </a:rPr>
              <a:t>)</a:t>
            </a: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HKU\informant\Software\Google\Chrome\</a:t>
            </a:r>
            <a:r>
              <a:rPr lang="en-US" i="1" dirty="0" err="1">
                <a:solidFill>
                  <a:srgbClr val="007DB5"/>
                </a:solidFill>
              </a:rPr>
              <a:t>BLBeacon</a:t>
            </a:r>
            <a:r>
              <a:rPr lang="en-US" i="1" dirty="0">
                <a:solidFill>
                  <a:srgbClr val="007DB5"/>
                </a:solidFill>
              </a:rPr>
              <a:t> (value: version)</a:t>
            </a:r>
          </a:p>
          <a:p>
            <a:r>
              <a:rPr lang="en-US" dirty="0"/>
              <a:t>Use Windows Registry hive shell (</a:t>
            </a:r>
            <a:r>
              <a:rPr lang="en-US" i="1" dirty="0" err="1">
                <a:solidFill>
                  <a:srgbClr val="007DB5"/>
                </a:solidFill>
              </a:rPr>
              <a:t>hivexsh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It provides a simple shell for navigating Windows Registry 'hive' files.</a:t>
            </a:r>
          </a:p>
        </p:txBody>
      </p:sp>
    </p:spTree>
    <p:extLst>
      <p:ext uri="{BB962C8B-B14F-4D97-AF65-F5344CB8AC3E}">
        <p14:creationId xmlns:p14="http://schemas.microsoft.com/office/powerpoint/2010/main" val="3910298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21437</TotalTime>
  <Words>3211</Words>
  <Application>Microsoft Office PowerPoint</Application>
  <PresentationFormat>Widescreen</PresentationFormat>
  <Paragraphs>349</Paragraphs>
  <Slides>58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Söhne</vt:lpstr>
      <vt:lpstr>Söhne Mono</vt:lpstr>
      <vt:lpstr>Arial</vt:lpstr>
      <vt:lpstr>Calibri</vt:lpstr>
      <vt:lpstr>Calibri Light</vt:lpstr>
      <vt:lpstr>Consolas</vt:lpstr>
      <vt:lpstr>Courier New</vt:lpstr>
      <vt:lpstr>OCRB</vt:lpstr>
      <vt:lpstr>Times New Roman</vt:lpstr>
      <vt:lpstr>Office Theme</vt:lpstr>
      <vt:lpstr>Investigate Data Leakage Case </vt:lpstr>
      <vt:lpstr>Goals</vt:lpstr>
      <vt:lpstr>PowerPoint Presentation</vt:lpstr>
      <vt:lpstr>Reconstruct behavior models from app-generated data</vt:lpstr>
      <vt:lpstr>Application Investigation Approach: Modeling </vt:lpstr>
      <vt:lpstr>13. What web browsers were used?</vt:lpstr>
      <vt:lpstr>PowerPoint Presentation</vt:lpstr>
      <vt:lpstr>PowerPoint Presentation</vt:lpstr>
      <vt:lpstr>13.1 Can you find the version number?</vt:lpstr>
      <vt:lpstr>Install hivexsh</vt:lpstr>
      <vt:lpstr>PowerPoint Presentation</vt:lpstr>
      <vt:lpstr>14. Identify directory/file paths related to the web browser history.</vt:lpstr>
      <vt:lpstr>PowerPoint Presentation</vt:lpstr>
      <vt:lpstr>PowerPoint Presentation</vt:lpstr>
      <vt:lpstr>PowerPoint Presentation</vt:lpstr>
      <vt:lpstr>15. What websites were the suspect accessing? (Timestamp, URL...)</vt:lpstr>
      <vt:lpstr>Copy Three Browser History Files </vt:lpstr>
      <vt:lpstr>PowerPoint Presentation</vt:lpstr>
      <vt:lpstr>15.1 View IE 11 History Using libesedb </vt:lpstr>
      <vt:lpstr>What libesedb?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pandas library for structured data analyzing </vt:lpstr>
      <vt:lpstr>Key features of the pandas</vt:lpstr>
      <vt:lpstr>PowerPoint Presentation</vt:lpstr>
      <vt:lpstr>PowerPoint Presentation</vt:lpstr>
      <vt:lpstr>15.2 View IE 8 History using pasco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15.3 View Chrome History SQLite</vt:lpstr>
      <vt:lpstr>PowerPoint Presentation</vt:lpstr>
      <vt:lpstr>PowerPoint Presentation</vt:lpstr>
      <vt:lpstr>How to convert WebKit time to human-readable time format</vt:lpstr>
      <vt:lpstr>PowerPoint Presentation</vt:lpstr>
      <vt:lpstr>16. List all search keywords using web browsers. (Timestamp, URL, keyword...)</vt:lpstr>
      <vt:lpstr>16.1 IE browser</vt:lpstr>
      <vt:lpstr>Regular expression for bing.com search</vt:lpstr>
      <vt:lpstr>List IE 11 search keywords using regular expressions in Python</vt:lpstr>
      <vt:lpstr>PowerPoint Presentation</vt:lpstr>
      <vt:lpstr>PowerPoint Presentation</vt:lpstr>
      <vt:lpstr>PowerPoint Presentation</vt:lpstr>
      <vt:lpstr>List IE 11 search keywords with CLI </vt:lpstr>
      <vt:lpstr>16.2 Chrome browser </vt:lpstr>
      <vt:lpstr>Regular expression for google.com search URL</vt:lpstr>
      <vt:lpstr>PowerPoint Presentation</vt:lpstr>
      <vt:lpstr>List Chrome search keywords </vt:lpstr>
      <vt:lpstr>17. List all user keywords at the search bar in Windows Explorer. (Timestamp, Keyword)</vt:lpstr>
      <vt:lpstr>Assignment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1832</cp:revision>
  <dcterms:created xsi:type="dcterms:W3CDTF">2020-09-14T14:43:27Z</dcterms:created>
  <dcterms:modified xsi:type="dcterms:W3CDTF">2023-10-01T15:58:28Z</dcterms:modified>
</cp:coreProperties>
</file>